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1" r:id="rId2"/>
    <p:sldId id="271" r:id="rId3"/>
    <p:sldId id="269" r:id="rId4"/>
    <p:sldId id="273" r:id="rId5"/>
    <p:sldId id="274" r:id="rId6"/>
    <p:sldId id="263" r:id="rId7"/>
    <p:sldId id="270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0D0"/>
    <a:srgbClr val="000000"/>
    <a:srgbClr val="F71D2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0531CD-AFC1-4470-B933-18C056D92575}" v="27" dt="2023-07-04T16:16:13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7254" autoAdjust="0"/>
  </p:normalViewPr>
  <p:slideViewPr>
    <p:cSldViewPr snapToGrid="0">
      <p:cViewPr varScale="1">
        <p:scale>
          <a:sx n="57" d="100"/>
          <a:sy n="57" d="100"/>
        </p:scale>
        <p:origin x="950" y="6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alla, Selma" userId="cd627811-8daf-45d6-b32d-0e9da46fbf40" providerId="ADAL" clId="{1DF5F121-4540-4B7B-A5D1-D40E53487FE2}"/>
    <pc:docChg chg="undo redo custSel modSld">
      <pc:chgData name="Abdalla, Selma" userId="cd627811-8daf-45d6-b32d-0e9da46fbf40" providerId="ADAL" clId="{1DF5F121-4540-4B7B-A5D1-D40E53487FE2}" dt="2023-07-03T10:22:11.356" v="384" actId="20377"/>
      <pc:docMkLst>
        <pc:docMk/>
      </pc:docMkLst>
      <pc:sldChg chg="modSp mod modNotesTx">
        <pc:chgData name="Abdalla, Selma" userId="cd627811-8daf-45d6-b32d-0e9da46fbf40" providerId="ADAL" clId="{1DF5F121-4540-4B7B-A5D1-D40E53487FE2}" dt="2023-06-22T16:13:50.182" v="8"/>
        <pc:sldMkLst>
          <pc:docMk/>
          <pc:sldMk cId="468728809" sldId="261"/>
        </pc:sldMkLst>
        <pc:spChg chg="mod">
          <ac:chgData name="Abdalla, Selma" userId="cd627811-8daf-45d6-b32d-0e9da46fbf40" providerId="ADAL" clId="{1DF5F121-4540-4B7B-A5D1-D40E53487FE2}" dt="2023-06-22T16:13:31.405" v="7" actId="2711"/>
          <ac:spMkLst>
            <pc:docMk/>
            <pc:sldMk cId="468728809" sldId="261"/>
            <ac:spMk id="2" creationId="{487434D2-DA1B-DC48-CBE3-70584B6A246A}"/>
          </ac:spMkLst>
        </pc:spChg>
      </pc:sldChg>
      <pc:sldChg chg="modSp mod modAnim modNotesTx">
        <pc:chgData name="Abdalla, Selma" userId="cd627811-8daf-45d6-b32d-0e9da46fbf40" providerId="ADAL" clId="{1DF5F121-4540-4B7B-A5D1-D40E53487FE2}" dt="2023-06-22T16:38:07.729" v="139" actId="20577"/>
        <pc:sldMkLst>
          <pc:docMk/>
          <pc:sldMk cId="1876001771" sldId="263"/>
        </pc:sldMkLst>
        <pc:spChg chg="mod">
          <ac:chgData name="Abdalla, Selma" userId="cd627811-8daf-45d6-b32d-0e9da46fbf40" providerId="ADAL" clId="{1DF5F121-4540-4B7B-A5D1-D40E53487FE2}" dt="2023-06-22T16:34:13.055" v="123" actId="207"/>
          <ac:spMkLst>
            <pc:docMk/>
            <pc:sldMk cId="1876001771" sldId="263"/>
            <ac:spMk id="2" creationId="{B20A778F-E31C-6C52-730D-949676538689}"/>
          </ac:spMkLst>
        </pc:spChg>
        <pc:spChg chg="mod">
          <ac:chgData name="Abdalla, Selma" userId="cd627811-8daf-45d6-b32d-0e9da46fbf40" providerId="ADAL" clId="{1DF5F121-4540-4B7B-A5D1-D40E53487FE2}" dt="2023-06-22T16:34:36.412" v="125" actId="207"/>
          <ac:spMkLst>
            <pc:docMk/>
            <pc:sldMk cId="1876001771" sldId="263"/>
            <ac:spMk id="3" creationId="{9C4C2125-39F3-0D8A-A75A-18B679D66336}"/>
          </ac:spMkLst>
        </pc:spChg>
        <pc:spChg chg="mod">
          <ac:chgData name="Abdalla, Selma" userId="cd627811-8daf-45d6-b32d-0e9da46fbf40" providerId="ADAL" clId="{1DF5F121-4540-4B7B-A5D1-D40E53487FE2}" dt="2023-06-22T16:37:10.460" v="129" actId="207"/>
          <ac:spMkLst>
            <pc:docMk/>
            <pc:sldMk cId="1876001771" sldId="263"/>
            <ac:spMk id="4" creationId="{50B8D3C1-85DB-6ABA-BF6C-CC57A6C7A45A}"/>
          </ac:spMkLst>
        </pc:spChg>
        <pc:spChg chg="mod">
          <ac:chgData name="Abdalla, Selma" userId="cd627811-8daf-45d6-b32d-0e9da46fbf40" providerId="ADAL" clId="{1DF5F121-4540-4B7B-A5D1-D40E53487FE2}" dt="2023-06-22T16:37:25.489" v="133" actId="207"/>
          <ac:spMkLst>
            <pc:docMk/>
            <pc:sldMk cId="1876001771" sldId="263"/>
            <ac:spMk id="6" creationId="{16CBB77C-9655-4637-E58C-D6128F2C019E}"/>
          </ac:spMkLst>
        </pc:spChg>
        <pc:spChg chg="mod">
          <ac:chgData name="Abdalla, Selma" userId="cd627811-8daf-45d6-b32d-0e9da46fbf40" providerId="ADAL" clId="{1DF5F121-4540-4B7B-A5D1-D40E53487FE2}" dt="2023-06-22T16:37:36.455" v="136"/>
          <ac:spMkLst>
            <pc:docMk/>
            <pc:sldMk cId="1876001771" sldId="263"/>
            <ac:spMk id="11" creationId="{77DFA65B-6F59-0330-2CBD-73D994B20CBA}"/>
          </ac:spMkLst>
        </pc:spChg>
      </pc:sldChg>
      <pc:sldChg chg="modSp mod modAnim modNotesTx">
        <pc:chgData name="Abdalla, Selma" userId="cd627811-8daf-45d6-b32d-0e9da46fbf40" providerId="ADAL" clId="{1DF5F121-4540-4B7B-A5D1-D40E53487FE2}" dt="2023-06-22T16:44:47.179" v="261" actId="20577"/>
        <pc:sldMkLst>
          <pc:docMk/>
          <pc:sldMk cId="1774360968" sldId="264"/>
        </pc:sldMkLst>
        <pc:spChg chg="mod">
          <ac:chgData name="Abdalla, Selma" userId="cd627811-8daf-45d6-b32d-0e9da46fbf40" providerId="ADAL" clId="{1DF5F121-4540-4B7B-A5D1-D40E53487FE2}" dt="2023-06-22T16:39:43.837" v="150" actId="15"/>
          <ac:spMkLst>
            <pc:docMk/>
            <pc:sldMk cId="1774360968" sldId="264"/>
            <ac:spMk id="4" creationId="{84E84C13-50E6-BEBC-ECC0-A51D0A08F67F}"/>
          </ac:spMkLst>
        </pc:spChg>
        <pc:spChg chg="mod">
          <ac:chgData name="Abdalla, Selma" userId="cd627811-8daf-45d6-b32d-0e9da46fbf40" providerId="ADAL" clId="{1DF5F121-4540-4B7B-A5D1-D40E53487FE2}" dt="2023-06-22T16:42:00.994" v="199" actId="1076"/>
          <ac:spMkLst>
            <pc:docMk/>
            <pc:sldMk cId="1774360968" sldId="264"/>
            <ac:spMk id="11" creationId="{E9E3989D-6168-3AC8-D843-10D95CA25666}"/>
          </ac:spMkLst>
        </pc:spChg>
        <pc:spChg chg="mod">
          <ac:chgData name="Abdalla, Selma" userId="cd627811-8daf-45d6-b32d-0e9da46fbf40" providerId="ADAL" clId="{1DF5F121-4540-4B7B-A5D1-D40E53487FE2}" dt="2023-06-22T16:42:26.024" v="211" actId="1036"/>
          <ac:spMkLst>
            <pc:docMk/>
            <pc:sldMk cId="1774360968" sldId="264"/>
            <ac:spMk id="18" creationId="{07D7BEED-6CCF-1818-70F5-3B51493AA071}"/>
          </ac:spMkLst>
        </pc:spChg>
        <pc:spChg chg="mod">
          <ac:chgData name="Abdalla, Selma" userId="cd627811-8daf-45d6-b32d-0e9da46fbf40" providerId="ADAL" clId="{1DF5F121-4540-4B7B-A5D1-D40E53487FE2}" dt="2023-06-22T16:42:34.726" v="222" actId="1035"/>
          <ac:spMkLst>
            <pc:docMk/>
            <pc:sldMk cId="1774360968" sldId="264"/>
            <ac:spMk id="22" creationId="{8016B532-D1C9-C564-67E5-42408A2A00EA}"/>
          </ac:spMkLst>
        </pc:spChg>
        <pc:spChg chg="mod">
          <ac:chgData name="Abdalla, Selma" userId="cd627811-8daf-45d6-b32d-0e9da46fbf40" providerId="ADAL" clId="{1DF5F121-4540-4B7B-A5D1-D40E53487FE2}" dt="2023-06-22T16:43:53.234" v="258" actId="1036"/>
          <ac:spMkLst>
            <pc:docMk/>
            <pc:sldMk cId="1774360968" sldId="264"/>
            <ac:spMk id="24" creationId="{A112CACE-429E-BEC2-CD5E-2D64186E54D6}"/>
          </ac:spMkLst>
        </pc:spChg>
        <pc:grpChg chg="ord">
          <ac:chgData name="Abdalla, Selma" userId="cd627811-8daf-45d6-b32d-0e9da46fbf40" providerId="ADAL" clId="{1DF5F121-4540-4B7B-A5D1-D40E53487FE2}" dt="2023-06-22T16:42:20.883" v="200" actId="166"/>
          <ac:grpSpMkLst>
            <pc:docMk/>
            <pc:sldMk cId="1774360968" sldId="264"/>
            <ac:grpSpMk id="27" creationId="{816301EC-AEE6-1B68-CA6D-9DA776992B89}"/>
          </ac:grpSpMkLst>
        </pc:grpChg>
        <pc:cxnChg chg="mod">
          <ac:chgData name="Abdalla, Selma" userId="cd627811-8daf-45d6-b32d-0e9da46fbf40" providerId="ADAL" clId="{1DF5F121-4540-4B7B-A5D1-D40E53487FE2}" dt="2023-06-22T16:43:06.320" v="250" actId="14100"/>
          <ac:cxnSpMkLst>
            <pc:docMk/>
            <pc:sldMk cId="1774360968" sldId="264"/>
            <ac:cxnSpMk id="17" creationId="{05CBC973-F818-9922-909B-4D82CFE1A6D3}"/>
          </ac:cxnSpMkLst>
        </pc:cxnChg>
        <pc:cxnChg chg="mod">
          <ac:chgData name="Abdalla, Selma" userId="cd627811-8daf-45d6-b32d-0e9da46fbf40" providerId="ADAL" clId="{1DF5F121-4540-4B7B-A5D1-D40E53487FE2}" dt="2023-06-22T16:43:21.353" v="252" actId="14100"/>
          <ac:cxnSpMkLst>
            <pc:docMk/>
            <pc:sldMk cId="1774360968" sldId="264"/>
            <ac:cxnSpMk id="21" creationId="{B4AC753C-5A75-B809-2D4D-E00FECF8FDD9}"/>
          </ac:cxnSpMkLst>
        </pc:cxnChg>
        <pc:cxnChg chg="mod">
          <ac:chgData name="Abdalla, Selma" userId="cd627811-8daf-45d6-b32d-0e9da46fbf40" providerId="ADAL" clId="{1DF5F121-4540-4B7B-A5D1-D40E53487FE2}" dt="2023-06-22T16:43:53.234" v="258" actId="1036"/>
          <ac:cxnSpMkLst>
            <pc:docMk/>
            <pc:sldMk cId="1774360968" sldId="264"/>
            <ac:cxnSpMk id="23" creationId="{656EAF1A-3ABA-D38C-DD41-C7DEAA0F7CA6}"/>
          </ac:cxnSpMkLst>
        </pc:cxnChg>
      </pc:sldChg>
      <pc:sldChg chg="addSp delSp modSp mod delAnim modAnim modNotesTx">
        <pc:chgData name="Abdalla, Selma" userId="cd627811-8daf-45d6-b32d-0e9da46fbf40" providerId="ADAL" clId="{1DF5F121-4540-4B7B-A5D1-D40E53487FE2}" dt="2023-07-03T10:22:11.356" v="384" actId="20377"/>
        <pc:sldMkLst>
          <pc:docMk/>
          <pc:sldMk cId="1835846134" sldId="265"/>
        </pc:sldMkLst>
        <pc:spChg chg="mod">
          <ac:chgData name="Abdalla, Selma" userId="cd627811-8daf-45d6-b32d-0e9da46fbf40" providerId="ADAL" clId="{1DF5F121-4540-4B7B-A5D1-D40E53487FE2}" dt="2023-06-22T16:45:53.674" v="266" actId="255"/>
          <ac:spMkLst>
            <pc:docMk/>
            <pc:sldMk cId="1835846134" sldId="265"/>
            <ac:spMk id="21" creationId="{838F74AD-BA0E-697D-31F6-83682D9B755F}"/>
          </ac:spMkLst>
        </pc:spChg>
        <pc:spChg chg="mod">
          <ac:chgData name="Abdalla, Selma" userId="cd627811-8daf-45d6-b32d-0e9da46fbf40" providerId="ADAL" clId="{1DF5F121-4540-4B7B-A5D1-D40E53487FE2}" dt="2023-06-22T16:49:44.880" v="295" actId="14100"/>
          <ac:spMkLst>
            <pc:docMk/>
            <pc:sldMk cId="1835846134" sldId="265"/>
            <ac:spMk id="25" creationId="{F402F332-1953-1F41-2126-CC27C672DB7E}"/>
          </ac:spMkLst>
        </pc:spChg>
        <pc:spChg chg="mod">
          <ac:chgData name="Abdalla, Selma" userId="cd627811-8daf-45d6-b32d-0e9da46fbf40" providerId="ADAL" clId="{1DF5F121-4540-4B7B-A5D1-D40E53487FE2}" dt="2023-06-22T16:48:33.817" v="286" actId="1076"/>
          <ac:spMkLst>
            <pc:docMk/>
            <pc:sldMk cId="1835846134" sldId="265"/>
            <ac:spMk id="30" creationId="{7406DBD2-3934-EEAF-5FD2-2CFC83D0B09B}"/>
          </ac:spMkLst>
        </pc:spChg>
        <pc:spChg chg="mod">
          <ac:chgData name="Abdalla, Selma" userId="cd627811-8daf-45d6-b32d-0e9da46fbf40" providerId="ADAL" clId="{1DF5F121-4540-4B7B-A5D1-D40E53487FE2}" dt="2023-06-22T16:48:25.497" v="284" actId="1076"/>
          <ac:spMkLst>
            <pc:docMk/>
            <pc:sldMk cId="1835846134" sldId="265"/>
            <ac:spMk id="32" creationId="{02C90F4D-FB1B-CC5D-EDE7-8D6BC3DDDC50}"/>
          </ac:spMkLst>
        </pc:spChg>
        <pc:spChg chg="mod">
          <ac:chgData name="Abdalla, Selma" userId="cd627811-8daf-45d6-b32d-0e9da46fbf40" providerId="ADAL" clId="{1DF5F121-4540-4B7B-A5D1-D40E53487FE2}" dt="2023-06-22T16:49:18.809" v="292" actId="255"/>
          <ac:spMkLst>
            <pc:docMk/>
            <pc:sldMk cId="1835846134" sldId="265"/>
            <ac:spMk id="35" creationId="{A6835FE8-4389-4151-4940-E37471D4F2EB}"/>
          </ac:spMkLst>
        </pc:spChg>
        <pc:spChg chg="mod">
          <ac:chgData name="Abdalla, Selma" userId="cd627811-8daf-45d6-b32d-0e9da46fbf40" providerId="ADAL" clId="{1DF5F121-4540-4B7B-A5D1-D40E53487FE2}" dt="2023-06-22T16:48:29.235" v="285" actId="1076"/>
          <ac:spMkLst>
            <pc:docMk/>
            <pc:sldMk cId="1835846134" sldId="265"/>
            <ac:spMk id="49" creationId="{D719A2BE-70C9-B466-6E44-091D60149E08}"/>
          </ac:spMkLst>
        </pc:spChg>
        <pc:picChg chg="del">
          <ac:chgData name="Abdalla, Selma" userId="cd627811-8daf-45d6-b32d-0e9da46fbf40" providerId="ADAL" clId="{1DF5F121-4540-4B7B-A5D1-D40E53487FE2}" dt="2023-06-22T16:51:42.227" v="301" actId="478"/>
          <ac:picMkLst>
            <pc:docMk/>
            <pc:sldMk cId="1835846134" sldId="265"/>
            <ac:picMk id="2" creationId="{BD474A71-4C02-7328-430E-BC88FAABCC69}"/>
          </ac:picMkLst>
        </pc:picChg>
        <pc:picChg chg="add del mod">
          <ac:chgData name="Abdalla, Selma" userId="cd627811-8daf-45d6-b32d-0e9da46fbf40" providerId="ADAL" clId="{1DF5F121-4540-4B7B-A5D1-D40E53487FE2}" dt="2023-06-22T16:53:37.533" v="310" actId="478"/>
          <ac:picMkLst>
            <pc:docMk/>
            <pc:sldMk cId="1835846134" sldId="265"/>
            <ac:picMk id="3" creationId="{25E7C985-18FE-252C-47B0-D213FF980042}"/>
          </ac:picMkLst>
        </pc:picChg>
        <pc:picChg chg="add mod">
          <ac:chgData name="Abdalla, Selma" userId="cd627811-8daf-45d6-b32d-0e9da46fbf40" providerId="ADAL" clId="{1DF5F121-4540-4B7B-A5D1-D40E53487FE2}" dt="2023-07-03T10:22:11.356" v="384" actId="20377"/>
          <ac:picMkLst>
            <pc:docMk/>
            <pc:sldMk cId="1835846134" sldId="265"/>
            <ac:picMk id="4" creationId="{F1D86F58-F12A-F6CF-D3F8-876C19FD0C98}"/>
          </ac:picMkLst>
        </pc:picChg>
      </pc:sldChg>
      <pc:sldChg chg="addSp delSp modSp mod">
        <pc:chgData name="Abdalla, Selma" userId="cd627811-8daf-45d6-b32d-0e9da46fbf40" providerId="ADAL" clId="{1DF5F121-4540-4B7B-A5D1-D40E53487FE2}" dt="2023-06-22T16:59:59.869" v="383" actId="20577"/>
        <pc:sldMkLst>
          <pc:docMk/>
          <pc:sldMk cId="474057305" sldId="266"/>
        </pc:sldMkLst>
        <pc:spChg chg="mod">
          <ac:chgData name="Abdalla, Selma" userId="cd627811-8daf-45d6-b32d-0e9da46fbf40" providerId="ADAL" clId="{1DF5F121-4540-4B7B-A5D1-D40E53487FE2}" dt="2023-06-22T16:57:14.603" v="358" actId="1076"/>
          <ac:spMkLst>
            <pc:docMk/>
            <pc:sldMk cId="474057305" sldId="266"/>
            <ac:spMk id="2" creationId="{5517A5D1-C9AA-371C-C4B9-03B867786FBF}"/>
          </ac:spMkLst>
        </pc:spChg>
        <pc:spChg chg="add mod ord">
          <ac:chgData name="Abdalla, Selma" userId="cd627811-8daf-45d6-b32d-0e9da46fbf40" providerId="ADAL" clId="{1DF5F121-4540-4B7B-A5D1-D40E53487FE2}" dt="2023-06-22T16:59:45.049" v="380" actId="14100"/>
          <ac:spMkLst>
            <pc:docMk/>
            <pc:sldMk cId="474057305" sldId="266"/>
            <ac:spMk id="4" creationId="{7CD89884-A147-CC29-BCAB-35C282CE624D}"/>
          </ac:spMkLst>
        </pc:spChg>
        <pc:spChg chg="del">
          <ac:chgData name="Abdalla, Selma" userId="cd627811-8daf-45d6-b32d-0e9da46fbf40" providerId="ADAL" clId="{1DF5F121-4540-4B7B-A5D1-D40E53487FE2}" dt="2023-06-22T16:59:07.050" v="362" actId="478"/>
          <ac:spMkLst>
            <pc:docMk/>
            <pc:sldMk cId="474057305" sldId="266"/>
            <ac:spMk id="5" creationId="{5DE1772D-2DE7-5EDD-5FE2-FDCE08C31D65}"/>
          </ac:spMkLst>
        </pc:spChg>
        <pc:spChg chg="mod">
          <ac:chgData name="Abdalla, Selma" userId="cd627811-8daf-45d6-b32d-0e9da46fbf40" providerId="ADAL" clId="{1DF5F121-4540-4B7B-A5D1-D40E53487FE2}" dt="2023-06-22T16:59:59.869" v="383" actId="20577"/>
          <ac:spMkLst>
            <pc:docMk/>
            <pc:sldMk cId="474057305" sldId="266"/>
            <ac:spMk id="20" creationId="{D527D5FF-9CF3-C5E3-9E0B-9A076E0ABD34}"/>
          </ac:spMkLst>
        </pc:spChg>
        <pc:picChg chg="mod">
          <ac:chgData name="Abdalla, Selma" userId="cd627811-8daf-45d6-b32d-0e9da46fbf40" providerId="ADAL" clId="{1DF5F121-4540-4B7B-A5D1-D40E53487FE2}" dt="2023-06-22T16:59:38.687" v="379" actId="1076"/>
          <ac:picMkLst>
            <pc:docMk/>
            <pc:sldMk cId="474057305" sldId="266"/>
            <ac:picMk id="6" creationId="{1356B722-1071-6FE3-3AC4-508B3E3AA380}"/>
          </ac:picMkLst>
        </pc:picChg>
      </pc:sldChg>
      <pc:sldChg chg="modSp mod modAnim modNotesTx">
        <pc:chgData name="Abdalla, Selma" userId="cd627811-8daf-45d6-b32d-0e9da46fbf40" providerId="ADAL" clId="{1DF5F121-4540-4B7B-A5D1-D40E53487FE2}" dt="2023-06-22T16:25:03.439" v="73" actId="14100"/>
        <pc:sldMkLst>
          <pc:docMk/>
          <pc:sldMk cId="165186953" sldId="269"/>
        </pc:sldMkLst>
        <pc:spChg chg="mod">
          <ac:chgData name="Abdalla, Selma" userId="cd627811-8daf-45d6-b32d-0e9da46fbf40" providerId="ADAL" clId="{1DF5F121-4540-4B7B-A5D1-D40E53487FE2}" dt="2023-06-22T16:20:47.641" v="45" actId="207"/>
          <ac:spMkLst>
            <pc:docMk/>
            <pc:sldMk cId="165186953" sldId="269"/>
            <ac:spMk id="4" creationId="{1B0A5BE6-D056-906A-DC51-FCA0DFC445E2}"/>
          </ac:spMkLst>
        </pc:spChg>
        <pc:spChg chg="mod">
          <ac:chgData name="Abdalla, Selma" userId="cd627811-8daf-45d6-b32d-0e9da46fbf40" providerId="ADAL" clId="{1DF5F121-4540-4B7B-A5D1-D40E53487FE2}" dt="2023-06-22T16:25:03.439" v="73" actId="14100"/>
          <ac:spMkLst>
            <pc:docMk/>
            <pc:sldMk cId="165186953" sldId="269"/>
            <ac:spMk id="6" creationId="{993C9332-A47E-1AC8-D7FD-093C1AEE200A}"/>
          </ac:spMkLst>
        </pc:spChg>
        <pc:spChg chg="mod">
          <ac:chgData name="Abdalla, Selma" userId="cd627811-8daf-45d6-b32d-0e9da46fbf40" providerId="ADAL" clId="{1DF5F121-4540-4B7B-A5D1-D40E53487FE2}" dt="2023-06-22T16:20:06.704" v="43" actId="14100"/>
          <ac:spMkLst>
            <pc:docMk/>
            <pc:sldMk cId="165186953" sldId="269"/>
            <ac:spMk id="7" creationId="{4137522C-6BE7-CA83-5371-A226708569BB}"/>
          </ac:spMkLst>
        </pc:spChg>
        <pc:spChg chg="mod">
          <ac:chgData name="Abdalla, Selma" userId="cd627811-8daf-45d6-b32d-0e9da46fbf40" providerId="ADAL" clId="{1DF5F121-4540-4B7B-A5D1-D40E53487FE2}" dt="2023-06-22T16:24:38.960" v="72" actId="20577"/>
          <ac:spMkLst>
            <pc:docMk/>
            <pc:sldMk cId="165186953" sldId="269"/>
            <ac:spMk id="8" creationId="{37116C63-2C75-FFEF-C8C7-4684A7DD5CB1}"/>
          </ac:spMkLst>
        </pc:spChg>
        <pc:spChg chg="mod">
          <ac:chgData name="Abdalla, Selma" userId="cd627811-8daf-45d6-b32d-0e9da46fbf40" providerId="ADAL" clId="{1DF5F121-4540-4B7B-A5D1-D40E53487FE2}" dt="2023-06-22T16:21:53.609" v="48" actId="14100"/>
          <ac:spMkLst>
            <pc:docMk/>
            <pc:sldMk cId="165186953" sldId="269"/>
            <ac:spMk id="17" creationId="{5770C6F3-F49D-E0C4-AC8E-A3EE07B2A8D7}"/>
          </ac:spMkLst>
        </pc:spChg>
        <pc:spChg chg="mod">
          <ac:chgData name="Abdalla, Selma" userId="cd627811-8daf-45d6-b32d-0e9da46fbf40" providerId="ADAL" clId="{1DF5F121-4540-4B7B-A5D1-D40E53487FE2}" dt="2023-06-22T16:21:46.331" v="47" actId="207"/>
          <ac:spMkLst>
            <pc:docMk/>
            <pc:sldMk cId="165186953" sldId="269"/>
            <ac:spMk id="19" creationId="{2E88AE2A-974E-58A8-23CC-33CA84576E4E}"/>
          </ac:spMkLst>
        </pc:spChg>
      </pc:sldChg>
      <pc:sldChg chg="modSp mod modNotesTx">
        <pc:chgData name="Abdalla, Selma" userId="cd627811-8daf-45d6-b32d-0e9da46fbf40" providerId="ADAL" clId="{1DF5F121-4540-4B7B-A5D1-D40E53487FE2}" dt="2023-06-22T16:39:05.186" v="145" actId="5793"/>
        <pc:sldMkLst>
          <pc:docMk/>
          <pc:sldMk cId="4190052697" sldId="270"/>
        </pc:sldMkLst>
        <pc:spChg chg="mod">
          <ac:chgData name="Abdalla, Selma" userId="cd627811-8daf-45d6-b32d-0e9da46fbf40" providerId="ADAL" clId="{1DF5F121-4540-4B7B-A5D1-D40E53487FE2}" dt="2023-06-22T16:38:42.040" v="141"/>
          <ac:spMkLst>
            <pc:docMk/>
            <pc:sldMk cId="4190052697" sldId="270"/>
            <ac:spMk id="11" creationId="{77DFA65B-6F59-0330-2CBD-73D994B20CBA}"/>
          </ac:spMkLst>
        </pc:spChg>
        <pc:spChg chg="mod">
          <ac:chgData name="Abdalla, Selma" userId="cd627811-8daf-45d6-b32d-0e9da46fbf40" providerId="ADAL" clId="{1DF5F121-4540-4B7B-A5D1-D40E53487FE2}" dt="2023-06-22T16:38:31.332" v="140"/>
          <ac:spMkLst>
            <pc:docMk/>
            <pc:sldMk cId="4190052697" sldId="270"/>
            <ac:spMk id="13" creationId="{053083DE-BBD4-2502-CD1C-13D04C386B0C}"/>
          </ac:spMkLst>
        </pc:spChg>
      </pc:sldChg>
      <pc:sldChg chg="modSp mod modAnim modNotesTx">
        <pc:chgData name="Abdalla, Selma" userId="cd627811-8daf-45d6-b32d-0e9da46fbf40" providerId="ADAL" clId="{1DF5F121-4540-4B7B-A5D1-D40E53487FE2}" dt="2023-06-22T16:18:36.253" v="38" actId="20577"/>
        <pc:sldMkLst>
          <pc:docMk/>
          <pc:sldMk cId="2705004389" sldId="271"/>
        </pc:sldMkLst>
        <pc:spChg chg="mod">
          <ac:chgData name="Abdalla, Selma" userId="cd627811-8daf-45d6-b32d-0e9da46fbf40" providerId="ADAL" clId="{1DF5F121-4540-4B7B-A5D1-D40E53487FE2}" dt="2023-06-22T16:15:41.721" v="20" actId="14100"/>
          <ac:spMkLst>
            <pc:docMk/>
            <pc:sldMk cId="2705004389" sldId="271"/>
            <ac:spMk id="11" creationId="{68A698F1-0D30-D46D-2A7E-2FBE460A47E2}"/>
          </ac:spMkLst>
        </pc:spChg>
        <pc:spChg chg="mod">
          <ac:chgData name="Abdalla, Selma" userId="cd627811-8daf-45d6-b32d-0e9da46fbf40" providerId="ADAL" clId="{1DF5F121-4540-4B7B-A5D1-D40E53487FE2}" dt="2023-06-22T16:16:08.327" v="24" actId="207"/>
          <ac:spMkLst>
            <pc:docMk/>
            <pc:sldMk cId="2705004389" sldId="271"/>
            <ac:spMk id="13" creationId="{3FBB2908-88D4-3783-6048-6E0E6361CAB7}"/>
          </ac:spMkLst>
        </pc:spChg>
        <pc:spChg chg="mod">
          <ac:chgData name="Abdalla, Selma" userId="cd627811-8daf-45d6-b32d-0e9da46fbf40" providerId="ADAL" clId="{1DF5F121-4540-4B7B-A5D1-D40E53487FE2}" dt="2023-06-22T16:17:08.027" v="33" actId="14100"/>
          <ac:spMkLst>
            <pc:docMk/>
            <pc:sldMk cId="2705004389" sldId="271"/>
            <ac:spMk id="16" creationId="{CAACB54C-94C0-AC93-F8EF-648630696796}"/>
          </ac:spMkLst>
        </pc:spChg>
      </pc:sldChg>
      <pc:sldChg chg="modSp mod modNotesTx">
        <pc:chgData name="Abdalla, Selma" userId="cd627811-8daf-45d6-b32d-0e9da46fbf40" providerId="ADAL" clId="{1DF5F121-4540-4B7B-A5D1-D40E53487FE2}" dt="2023-06-22T16:32:38.288" v="114" actId="403"/>
        <pc:sldMkLst>
          <pc:docMk/>
          <pc:sldMk cId="3726563710" sldId="273"/>
        </pc:sldMkLst>
        <pc:spChg chg="mod">
          <ac:chgData name="Abdalla, Selma" userId="cd627811-8daf-45d6-b32d-0e9da46fbf40" providerId="ADAL" clId="{1DF5F121-4540-4B7B-A5D1-D40E53487FE2}" dt="2023-06-22T16:26:35.378" v="84" actId="14100"/>
          <ac:spMkLst>
            <pc:docMk/>
            <pc:sldMk cId="3726563710" sldId="273"/>
            <ac:spMk id="4" creationId="{90345898-A0AC-790B-FD6D-F20E4224E87F}"/>
          </ac:spMkLst>
        </pc:spChg>
        <pc:spChg chg="mod">
          <ac:chgData name="Abdalla, Selma" userId="cd627811-8daf-45d6-b32d-0e9da46fbf40" providerId="ADAL" clId="{1DF5F121-4540-4B7B-A5D1-D40E53487FE2}" dt="2023-06-22T16:27:02.507" v="87" actId="207"/>
          <ac:spMkLst>
            <pc:docMk/>
            <pc:sldMk cId="3726563710" sldId="273"/>
            <ac:spMk id="10" creationId="{98562C17-C151-E83D-1616-4BC9E6E996F7}"/>
          </ac:spMkLst>
        </pc:spChg>
        <pc:spChg chg="mod">
          <ac:chgData name="Abdalla, Selma" userId="cd627811-8daf-45d6-b32d-0e9da46fbf40" providerId="ADAL" clId="{1DF5F121-4540-4B7B-A5D1-D40E53487FE2}" dt="2023-06-22T16:32:38.288" v="114" actId="403"/>
          <ac:spMkLst>
            <pc:docMk/>
            <pc:sldMk cId="3726563710" sldId="273"/>
            <ac:spMk id="13" creationId="{976D7983-C22D-C44E-B97E-C940B040CB08}"/>
          </ac:spMkLst>
        </pc:spChg>
      </pc:sldChg>
      <pc:sldChg chg="modSp mod modNotesTx">
        <pc:chgData name="Abdalla, Selma" userId="cd627811-8daf-45d6-b32d-0e9da46fbf40" providerId="ADAL" clId="{1DF5F121-4540-4B7B-A5D1-D40E53487FE2}" dt="2023-06-22T16:33:40.952" v="121"/>
        <pc:sldMkLst>
          <pc:docMk/>
          <pc:sldMk cId="2309406568" sldId="274"/>
        </pc:sldMkLst>
        <pc:spChg chg="mod">
          <ac:chgData name="Abdalla, Selma" userId="cd627811-8daf-45d6-b32d-0e9da46fbf40" providerId="ADAL" clId="{1DF5F121-4540-4B7B-A5D1-D40E53487FE2}" dt="2023-06-22T16:33:07.126" v="116" actId="403"/>
          <ac:spMkLst>
            <pc:docMk/>
            <pc:sldMk cId="2309406568" sldId="274"/>
            <ac:spMk id="6" creationId="{8F7BC60A-AD09-805D-1050-4D4E7B57A6D1}"/>
          </ac:spMkLst>
        </pc:spChg>
        <pc:spChg chg="mod">
          <ac:chgData name="Abdalla, Selma" userId="cd627811-8daf-45d6-b32d-0e9da46fbf40" providerId="ADAL" clId="{1DF5F121-4540-4B7B-A5D1-D40E53487FE2}" dt="2023-06-22T16:33:27.798" v="120" actId="14100"/>
          <ac:spMkLst>
            <pc:docMk/>
            <pc:sldMk cId="2309406568" sldId="274"/>
            <ac:spMk id="7" creationId="{D9974DE0-3870-3859-1BB1-D6A119E7CA28}"/>
          </ac:spMkLst>
        </pc:spChg>
      </pc:sldChg>
    </pc:docChg>
  </pc:docChgLst>
  <pc:docChgLst>
    <pc:chgData name="Abdalla, Selma" userId="cd627811-8daf-45d6-b32d-0e9da46fbf40" providerId="ADAL" clId="{D90531CD-AFC1-4470-B933-18C056D92575}"/>
    <pc:docChg chg="undo custSel modSld">
      <pc:chgData name="Abdalla, Selma" userId="cd627811-8daf-45d6-b32d-0e9da46fbf40" providerId="ADAL" clId="{D90531CD-AFC1-4470-B933-18C056D92575}" dt="2023-07-04T16:17:42.612" v="71" actId="1076"/>
      <pc:docMkLst>
        <pc:docMk/>
      </pc:docMkLst>
      <pc:sldChg chg="modSp mod">
        <pc:chgData name="Abdalla, Selma" userId="cd627811-8daf-45d6-b32d-0e9da46fbf40" providerId="ADAL" clId="{D90531CD-AFC1-4470-B933-18C056D92575}" dt="2023-07-04T16:17:42.612" v="71" actId="1076"/>
        <pc:sldMkLst>
          <pc:docMk/>
          <pc:sldMk cId="1876001771" sldId="263"/>
        </pc:sldMkLst>
        <pc:spChg chg="mod">
          <ac:chgData name="Abdalla, Selma" userId="cd627811-8daf-45d6-b32d-0e9da46fbf40" providerId="ADAL" clId="{D90531CD-AFC1-4470-B933-18C056D92575}" dt="2023-07-04T16:17:32.905" v="69" actId="1076"/>
          <ac:spMkLst>
            <pc:docMk/>
            <pc:sldMk cId="1876001771" sldId="263"/>
            <ac:spMk id="3" creationId="{9C4C2125-39F3-0D8A-A75A-18B679D66336}"/>
          </ac:spMkLst>
        </pc:spChg>
        <pc:spChg chg="mod">
          <ac:chgData name="Abdalla, Selma" userId="cd627811-8daf-45d6-b32d-0e9da46fbf40" providerId="ADAL" clId="{D90531CD-AFC1-4470-B933-18C056D92575}" dt="2023-07-04T16:17:37.412" v="70" actId="1076"/>
          <ac:spMkLst>
            <pc:docMk/>
            <pc:sldMk cId="1876001771" sldId="263"/>
            <ac:spMk id="4" creationId="{50B8D3C1-85DB-6ABA-BF6C-CC57A6C7A45A}"/>
          </ac:spMkLst>
        </pc:spChg>
        <pc:spChg chg="mod">
          <ac:chgData name="Abdalla, Selma" userId="cd627811-8daf-45d6-b32d-0e9da46fbf40" providerId="ADAL" clId="{D90531CD-AFC1-4470-B933-18C056D92575}" dt="2023-07-04T16:17:42.612" v="71" actId="1076"/>
          <ac:spMkLst>
            <pc:docMk/>
            <pc:sldMk cId="1876001771" sldId="263"/>
            <ac:spMk id="6" creationId="{16CBB77C-9655-4637-E58C-D6128F2C019E}"/>
          </ac:spMkLst>
        </pc:spChg>
      </pc:sldChg>
      <pc:sldChg chg="addSp delSp modSp mod setBg modAnim">
        <pc:chgData name="Abdalla, Selma" userId="cd627811-8daf-45d6-b32d-0e9da46fbf40" providerId="ADAL" clId="{D90531CD-AFC1-4470-B933-18C056D92575}" dt="2023-07-04T16:14:59.588" v="46"/>
        <pc:sldMkLst>
          <pc:docMk/>
          <pc:sldMk cId="1774360968" sldId="264"/>
        </pc:sldMkLst>
        <pc:spChg chg="add del">
          <ac:chgData name="Abdalla, Selma" userId="cd627811-8daf-45d6-b32d-0e9da46fbf40" providerId="ADAL" clId="{D90531CD-AFC1-4470-B933-18C056D92575}" dt="2023-07-04T16:14:20.154" v="42" actId="478"/>
          <ac:spMkLst>
            <pc:docMk/>
            <pc:sldMk cId="1774360968" sldId="264"/>
            <ac:spMk id="4" creationId="{84E84C13-50E6-BEBC-ECC0-A51D0A08F67F}"/>
          </ac:spMkLst>
        </pc:spChg>
        <pc:grpChg chg="mod">
          <ac:chgData name="Abdalla, Selma" userId="cd627811-8daf-45d6-b32d-0e9da46fbf40" providerId="ADAL" clId="{D90531CD-AFC1-4470-B933-18C056D92575}" dt="2023-07-04T16:13:49.156" v="37" actId="1076"/>
          <ac:grpSpMkLst>
            <pc:docMk/>
            <pc:sldMk cId="1774360968" sldId="264"/>
            <ac:grpSpMk id="27" creationId="{816301EC-AEE6-1B68-CA6D-9DA776992B89}"/>
          </ac:grpSpMkLst>
        </pc:grpChg>
        <pc:picChg chg="del">
          <ac:chgData name="Abdalla, Selma" userId="cd627811-8daf-45d6-b32d-0e9da46fbf40" providerId="ADAL" clId="{D90531CD-AFC1-4470-B933-18C056D92575}" dt="2023-07-04T16:14:43.208" v="43" actId="478"/>
          <ac:picMkLst>
            <pc:docMk/>
            <pc:sldMk cId="1774360968" sldId="264"/>
            <ac:picMk id="2" creationId="{3F910122-2822-F69D-A385-C236CEEBA470}"/>
          </ac:picMkLst>
        </pc:picChg>
        <pc:picChg chg="del">
          <ac:chgData name="Abdalla, Selma" userId="cd627811-8daf-45d6-b32d-0e9da46fbf40" providerId="ADAL" clId="{D90531CD-AFC1-4470-B933-18C056D92575}" dt="2023-07-04T16:14:43.208" v="43" actId="478"/>
          <ac:picMkLst>
            <pc:docMk/>
            <pc:sldMk cId="1774360968" sldId="264"/>
            <ac:picMk id="3" creationId="{D5CBD88C-F7EB-8946-F6E0-B43847459CB2}"/>
          </ac:picMkLst>
        </pc:picChg>
        <pc:picChg chg="del">
          <ac:chgData name="Abdalla, Selma" userId="cd627811-8daf-45d6-b32d-0e9da46fbf40" providerId="ADAL" clId="{D90531CD-AFC1-4470-B933-18C056D92575}" dt="2023-07-04T16:14:43.208" v="43" actId="478"/>
          <ac:picMkLst>
            <pc:docMk/>
            <pc:sldMk cId="1774360968" sldId="264"/>
            <ac:picMk id="30" creationId="{A7CA0108-46CD-7A6D-C60F-76E962DCC17B}"/>
          </ac:picMkLst>
        </pc:picChg>
      </pc:sldChg>
      <pc:sldChg chg="addSp delSp modSp mod setBg">
        <pc:chgData name="Abdalla, Selma" userId="cd627811-8daf-45d6-b32d-0e9da46fbf40" providerId="ADAL" clId="{D90531CD-AFC1-4470-B933-18C056D92575}" dt="2023-07-04T16:16:33.486" v="68" actId="1076"/>
        <pc:sldMkLst>
          <pc:docMk/>
          <pc:sldMk cId="474057305" sldId="266"/>
        </pc:sldMkLst>
        <pc:spChg chg="add del mod">
          <ac:chgData name="Abdalla, Selma" userId="cd627811-8daf-45d6-b32d-0e9da46fbf40" providerId="ADAL" clId="{D90531CD-AFC1-4470-B933-18C056D92575}" dt="2023-07-04T16:16:33.486" v="68" actId="1076"/>
          <ac:spMkLst>
            <pc:docMk/>
            <pc:sldMk cId="474057305" sldId="266"/>
            <ac:spMk id="2" creationId="{5517A5D1-C9AA-371C-C4B9-03B867786FBF}"/>
          </ac:spMkLst>
        </pc:spChg>
        <pc:spChg chg="del">
          <ac:chgData name="Abdalla, Selma" userId="cd627811-8daf-45d6-b32d-0e9da46fbf40" providerId="ADAL" clId="{D90531CD-AFC1-4470-B933-18C056D92575}" dt="2023-07-04T16:16:00.441" v="57" actId="478"/>
          <ac:spMkLst>
            <pc:docMk/>
            <pc:sldMk cId="474057305" sldId="266"/>
            <ac:spMk id="4" creationId="{7CD89884-A147-CC29-BCAB-35C282CE624D}"/>
          </ac:spMkLst>
        </pc:spChg>
        <pc:spChg chg="mod">
          <ac:chgData name="Abdalla, Selma" userId="cd627811-8daf-45d6-b32d-0e9da46fbf40" providerId="ADAL" clId="{D90531CD-AFC1-4470-B933-18C056D92575}" dt="2023-07-04T16:16:21.485" v="67" actId="1035"/>
          <ac:spMkLst>
            <pc:docMk/>
            <pc:sldMk cId="474057305" sldId="266"/>
            <ac:spMk id="20" creationId="{D527D5FF-9CF3-C5E3-9E0B-9A076E0ABD34}"/>
          </ac:spMkLst>
        </pc:spChg>
        <pc:picChg chg="del">
          <ac:chgData name="Abdalla, Selma" userId="cd627811-8daf-45d6-b32d-0e9da46fbf40" providerId="ADAL" clId="{D90531CD-AFC1-4470-B933-18C056D92575}" dt="2023-07-04T16:16:00.441" v="57" actId="478"/>
          <ac:picMkLst>
            <pc:docMk/>
            <pc:sldMk cId="474057305" sldId="266"/>
            <ac:picMk id="3" creationId="{D8BF5ADD-9749-CC3A-29F3-946CCFBDEE08}"/>
          </ac:picMkLst>
        </pc:picChg>
        <pc:picChg chg="del">
          <ac:chgData name="Abdalla, Selma" userId="cd627811-8daf-45d6-b32d-0e9da46fbf40" providerId="ADAL" clId="{D90531CD-AFC1-4470-B933-18C056D92575}" dt="2023-07-04T16:16:00.441" v="57" actId="478"/>
          <ac:picMkLst>
            <pc:docMk/>
            <pc:sldMk cId="474057305" sldId="266"/>
            <ac:picMk id="6" creationId="{1356B722-1071-6FE3-3AC4-508B3E3AA380}"/>
          </ac:picMkLst>
        </pc:picChg>
        <pc:picChg chg="del">
          <ac:chgData name="Abdalla, Selma" userId="cd627811-8daf-45d6-b32d-0e9da46fbf40" providerId="ADAL" clId="{D90531CD-AFC1-4470-B933-18C056D92575}" dt="2023-07-04T16:16:00.441" v="57" actId="478"/>
          <ac:picMkLst>
            <pc:docMk/>
            <pc:sldMk cId="474057305" sldId="266"/>
            <ac:picMk id="7" creationId="{DA5A0C15-FAF2-83B0-3CE0-811DD708AE82}"/>
          </ac:picMkLst>
        </pc:picChg>
        <pc:picChg chg="del">
          <ac:chgData name="Abdalla, Selma" userId="cd627811-8daf-45d6-b32d-0e9da46fbf40" providerId="ADAL" clId="{D90531CD-AFC1-4470-B933-18C056D92575}" dt="2023-07-04T16:16:00.441" v="57" actId="478"/>
          <ac:picMkLst>
            <pc:docMk/>
            <pc:sldMk cId="474057305" sldId="266"/>
            <ac:picMk id="8" creationId="{AF0D13F0-EEC3-AD7B-39AA-0323B52B8C00}"/>
          </ac:picMkLst>
        </pc:picChg>
        <pc:picChg chg="del">
          <ac:chgData name="Abdalla, Selma" userId="cd627811-8daf-45d6-b32d-0e9da46fbf40" providerId="ADAL" clId="{D90531CD-AFC1-4470-B933-18C056D92575}" dt="2023-07-04T16:16:00.441" v="57" actId="478"/>
          <ac:picMkLst>
            <pc:docMk/>
            <pc:sldMk cId="474057305" sldId="266"/>
            <ac:picMk id="10" creationId="{D7395D40-5979-4621-85A6-FDA4090E4EB4}"/>
          </ac:picMkLst>
        </pc:picChg>
      </pc:sldChg>
      <pc:sldChg chg="delSp setBg">
        <pc:chgData name="Abdalla, Selma" userId="cd627811-8daf-45d6-b32d-0e9da46fbf40" providerId="ADAL" clId="{D90531CD-AFC1-4470-B933-18C056D92575}" dt="2023-07-04T16:10:09.137" v="15"/>
        <pc:sldMkLst>
          <pc:docMk/>
          <pc:sldMk cId="165186953" sldId="269"/>
        </pc:sldMkLst>
        <pc:spChg chg="del">
          <ac:chgData name="Abdalla, Selma" userId="cd627811-8daf-45d6-b32d-0e9da46fbf40" providerId="ADAL" clId="{D90531CD-AFC1-4470-B933-18C056D92575}" dt="2023-07-04T16:09:55.651" v="13" actId="478"/>
          <ac:spMkLst>
            <pc:docMk/>
            <pc:sldMk cId="165186953" sldId="269"/>
            <ac:spMk id="7" creationId="{4137522C-6BE7-CA83-5371-A226708569BB}"/>
          </ac:spMkLst>
        </pc:spChg>
        <pc:picChg chg="del">
          <ac:chgData name="Abdalla, Selma" userId="cd627811-8daf-45d6-b32d-0e9da46fbf40" providerId="ADAL" clId="{D90531CD-AFC1-4470-B933-18C056D92575}" dt="2023-07-04T16:09:55.651" v="13" actId="478"/>
          <ac:picMkLst>
            <pc:docMk/>
            <pc:sldMk cId="165186953" sldId="269"/>
            <ac:picMk id="9" creationId="{00005CEB-E18D-E84A-7357-08564481D54C}"/>
          </ac:picMkLst>
        </pc:picChg>
        <pc:picChg chg="del">
          <ac:chgData name="Abdalla, Selma" userId="cd627811-8daf-45d6-b32d-0e9da46fbf40" providerId="ADAL" clId="{D90531CD-AFC1-4470-B933-18C056D92575}" dt="2023-07-04T16:09:55.651" v="13" actId="478"/>
          <ac:picMkLst>
            <pc:docMk/>
            <pc:sldMk cId="165186953" sldId="269"/>
            <ac:picMk id="16" creationId="{80B63B24-578B-CE33-93E0-02C86F3547B7}"/>
          </ac:picMkLst>
        </pc:picChg>
        <pc:picChg chg="del">
          <ac:chgData name="Abdalla, Selma" userId="cd627811-8daf-45d6-b32d-0e9da46fbf40" providerId="ADAL" clId="{D90531CD-AFC1-4470-B933-18C056D92575}" dt="2023-07-04T16:09:55.651" v="13" actId="478"/>
          <ac:picMkLst>
            <pc:docMk/>
            <pc:sldMk cId="165186953" sldId="269"/>
            <ac:picMk id="3082" creationId="{036E6CCF-3DCA-046B-23DD-2F2A84EF114C}"/>
          </ac:picMkLst>
        </pc:picChg>
        <pc:picChg chg="del">
          <ac:chgData name="Abdalla, Selma" userId="cd627811-8daf-45d6-b32d-0e9da46fbf40" providerId="ADAL" clId="{D90531CD-AFC1-4470-B933-18C056D92575}" dt="2023-07-04T16:09:55.651" v="13" actId="478"/>
          <ac:picMkLst>
            <pc:docMk/>
            <pc:sldMk cId="165186953" sldId="269"/>
            <ac:picMk id="3092" creationId="{9DC1902E-61EC-EC18-7539-BBDDBB09D964}"/>
          </ac:picMkLst>
        </pc:picChg>
        <pc:picChg chg="del">
          <ac:chgData name="Abdalla, Selma" userId="cd627811-8daf-45d6-b32d-0e9da46fbf40" providerId="ADAL" clId="{D90531CD-AFC1-4470-B933-18C056D92575}" dt="2023-07-04T16:09:55.651" v="13" actId="478"/>
          <ac:picMkLst>
            <pc:docMk/>
            <pc:sldMk cId="165186953" sldId="269"/>
            <ac:picMk id="3094" creationId="{B9C3AF98-94A1-AD88-3FC2-BC8D1FD3FC7F}"/>
          </ac:picMkLst>
        </pc:picChg>
        <pc:picChg chg="del">
          <ac:chgData name="Abdalla, Selma" userId="cd627811-8daf-45d6-b32d-0e9da46fbf40" providerId="ADAL" clId="{D90531CD-AFC1-4470-B933-18C056D92575}" dt="2023-07-04T16:09:55.651" v="13" actId="478"/>
          <ac:picMkLst>
            <pc:docMk/>
            <pc:sldMk cId="165186953" sldId="269"/>
            <ac:picMk id="3096" creationId="{99E4DF36-18BF-CDB1-574C-85FB6FF7DE8E}"/>
          </ac:picMkLst>
        </pc:picChg>
      </pc:sldChg>
      <pc:sldChg chg="addSp delSp mod setBg">
        <pc:chgData name="Abdalla, Selma" userId="cd627811-8daf-45d6-b32d-0e9da46fbf40" providerId="ADAL" clId="{D90531CD-AFC1-4470-B933-18C056D92575}" dt="2023-07-04T16:13:05.279" v="34"/>
        <pc:sldMkLst>
          <pc:docMk/>
          <pc:sldMk cId="4190052697" sldId="270"/>
        </pc:sldMkLst>
        <pc:spChg chg="add del">
          <ac:chgData name="Abdalla, Selma" userId="cd627811-8daf-45d6-b32d-0e9da46fbf40" providerId="ADAL" clId="{D90531CD-AFC1-4470-B933-18C056D92575}" dt="2023-07-04T16:12:29.153" v="30" actId="478"/>
          <ac:spMkLst>
            <pc:docMk/>
            <pc:sldMk cId="4190052697" sldId="270"/>
            <ac:spMk id="11" creationId="{77DFA65B-6F59-0330-2CBD-73D994B20CBA}"/>
          </ac:spMkLst>
        </pc:spChg>
        <pc:spChg chg="add del">
          <ac:chgData name="Abdalla, Selma" userId="cd627811-8daf-45d6-b32d-0e9da46fbf40" providerId="ADAL" clId="{D90531CD-AFC1-4470-B933-18C056D92575}" dt="2023-07-04T16:12:29.153" v="30" actId="478"/>
          <ac:spMkLst>
            <pc:docMk/>
            <pc:sldMk cId="4190052697" sldId="270"/>
            <ac:spMk id="13" creationId="{053083DE-BBD4-2502-CD1C-13D04C386B0C}"/>
          </ac:spMkLst>
        </pc:spChg>
        <pc:picChg chg="del">
          <ac:chgData name="Abdalla, Selma" userId="cd627811-8daf-45d6-b32d-0e9da46fbf40" providerId="ADAL" clId="{D90531CD-AFC1-4470-B933-18C056D92575}" dt="2023-07-04T16:12:49.606" v="31" actId="478"/>
          <ac:picMkLst>
            <pc:docMk/>
            <pc:sldMk cId="4190052697" sldId="270"/>
            <ac:picMk id="2" creationId="{B3FC6920-5B1D-D7BA-53BE-A21C4B492DDE}"/>
          </ac:picMkLst>
        </pc:picChg>
        <pc:picChg chg="del">
          <ac:chgData name="Abdalla, Selma" userId="cd627811-8daf-45d6-b32d-0e9da46fbf40" providerId="ADAL" clId="{D90531CD-AFC1-4470-B933-18C056D92575}" dt="2023-07-04T16:12:49.606" v="31" actId="478"/>
          <ac:picMkLst>
            <pc:docMk/>
            <pc:sldMk cId="4190052697" sldId="270"/>
            <ac:picMk id="4" creationId="{1D85F841-AEAB-0F96-CB72-35F0FF46AEB3}"/>
          </ac:picMkLst>
        </pc:picChg>
        <pc:picChg chg="del">
          <ac:chgData name="Abdalla, Selma" userId="cd627811-8daf-45d6-b32d-0e9da46fbf40" providerId="ADAL" clId="{D90531CD-AFC1-4470-B933-18C056D92575}" dt="2023-07-04T16:12:49.606" v="31" actId="478"/>
          <ac:picMkLst>
            <pc:docMk/>
            <pc:sldMk cId="4190052697" sldId="270"/>
            <ac:picMk id="1026" creationId="{CF2BD857-6299-897E-4BF2-F82C8C6DE68C}"/>
          </ac:picMkLst>
        </pc:picChg>
        <pc:picChg chg="del">
          <ac:chgData name="Abdalla, Selma" userId="cd627811-8daf-45d6-b32d-0e9da46fbf40" providerId="ADAL" clId="{D90531CD-AFC1-4470-B933-18C056D92575}" dt="2023-07-04T16:12:49.606" v="31" actId="478"/>
          <ac:picMkLst>
            <pc:docMk/>
            <pc:sldMk cId="4190052697" sldId="270"/>
            <ac:picMk id="1028" creationId="{34DC7FEC-E9B9-32C6-A811-80B7AC6861FC}"/>
          </ac:picMkLst>
        </pc:picChg>
      </pc:sldChg>
      <pc:sldChg chg="delSp modSp mod setBg">
        <pc:chgData name="Abdalla, Selma" userId="cd627811-8daf-45d6-b32d-0e9da46fbf40" providerId="ADAL" clId="{D90531CD-AFC1-4470-B933-18C056D92575}" dt="2023-07-04T16:09:17.529" v="12"/>
        <pc:sldMkLst>
          <pc:docMk/>
          <pc:sldMk cId="2705004389" sldId="271"/>
        </pc:sldMkLst>
        <pc:spChg chg="del">
          <ac:chgData name="Abdalla, Selma" userId="cd627811-8daf-45d6-b32d-0e9da46fbf40" providerId="ADAL" clId="{D90531CD-AFC1-4470-B933-18C056D92575}" dt="2023-07-04T16:08:57.183" v="9" actId="478"/>
          <ac:spMkLst>
            <pc:docMk/>
            <pc:sldMk cId="2705004389" sldId="271"/>
            <ac:spMk id="11" creationId="{68A698F1-0D30-D46D-2A7E-2FBE460A47E2}"/>
          </ac:spMkLst>
        </pc:spChg>
        <pc:spChg chg="del">
          <ac:chgData name="Abdalla, Selma" userId="cd627811-8daf-45d6-b32d-0e9da46fbf40" providerId="ADAL" clId="{D90531CD-AFC1-4470-B933-18C056D92575}" dt="2023-07-04T16:08:49.968" v="5" actId="478"/>
          <ac:spMkLst>
            <pc:docMk/>
            <pc:sldMk cId="2705004389" sldId="271"/>
            <ac:spMk id="20" creationId="{9DFA3AB5-EEF9-78B4-2258-1D754725C0FF}"/>
          </ac:spMkLst>
        </pc:spChg>
        <pc:spChg chg="del mod">
          <ac:chgData name="Abdalla, Selma" userId="cd627811-8daf-45d6-b32d-0e9da46fbf40" providerId="ADAL" clId="{D90531CD-AFC1-4470-B933-18C056D92575}" dt="2023-07-04T16:08:47.080" v="3" actId="478"/>
          <ac:spMkLst>
            <pc:docMk/>
            <pc:sldMk cId="2705004389" sldId="271"/>
            <ac:spMk id="21" creationId="{E1FBAE19-F880-6CFD-7DF9-45B427603075}"/>
          </ac:spMkLst>
        </pc:spChg>
        <pc:spChg chg="del">
          <ac:chgData name="Abdalla, Selma" userId="cd627811-8daf-45d6-b32d-0e9da46fbf40" providerId="ADAL" clId="{D90531CD-AFC1-4470-B933-18C056D92575}" dt="2023-07-04T16:08:52.773" v="7" actId="478"/>
          <ac:spMkLst>
            <pc:docMk/>
            <pc:sldMk cId="2705004389" sldId="271"/>
            <ac:spMk id="22" creationId="{4941B27D-3D6A-0D46-3061-4294D8FC4B5E}"/>
          </ac:spMkLst>
        </pc:spChg>
        <pc:picChg chg="del">
          <ac:chgData name="Abdalla, Selma" userId="cd627811-8daf-45d6-b32d-0e9da46fbf40" providerId="ADAL" clId="{D90531CD-AFC1-4470-B933-18C056D92575}" dt="2023-07-04T16:08:50.850" v="6" actId="478"/>
          <ac:picMkLst>
            <pc:docMk/>
            <pc:sldMk cId="2705004389" sldId="271"/>
            <ac:picMk id="3" creationId="{908F551F-93E8-4CE1-6DE5-061EE0597753}"/>
          </ac:picMkLst>
        </pc:picChg>
        <pc:picChg chg="del">
          <ac:chgData name="Abdalla, Selma" userId="cd627811-8daf-45d6-b32d-0e9da46fbf40" providerId="ADAL" clId="{D90531CD-AFC1-4470-B933-18C056D92575}" dt="2023-07-04T16:08:45.622" v="2" actId="478"/>
          <ac:picMkLst>
            <pc:docMk/>
            <pc:sldMk cId="2705004389" sldId="271"/>
            <ac:picMk id="5" creationId="{948ACF9C-78BD-EF1E-ACB8-30B75EFA1A1A}"/>
          </ac:picMkLst>
        </pc:picChg>
        <pc:picChg chg="del">
          <ac:chgData name="Abdalla, Selma" userId="cd627811-8daf-45d6-b32d-0e9da46fbf40" providerId="ADAL" clId="{D90531CD-AFC1-4470-B933-18C056D92575}" dt="2023-07-04T16:08:42.549" v="0" actId="478"/>
          <ac:picMkLst>
            <pc:docMk/>
            <pc:sldMk cId="2705004389" sldId="271"/>
            <ac:picMk id="7" creationId="{C4008BBF-0CC1-4BEE-3818-A22071FAD9FE}"/>
          </ac:picMkLst>
        </pc:picChg>
        <pc:picChg chg="del">
          <ac:chgData name="Abdalla, Selma" userId="cd627811-8daf-45d6-b32d-0e9da46fbf40" providerId="ADAL" clId="{D90531CD-AFC1-4470-B933-18C056D92575}" dt="2023-07-04T16:08:54.553" v="8" actId="478"/>
          <ac:picMkLst>
            <pc:docMk/>
            <pc:sldMk cId="2705004389" sldId="271"/>
            <ac:picMk id="9" creationId="{8600B527-7760-6324-1224-C5F4DB53CBE0}"/>
          </ac:picMkLst>
        </pc:picChg>
        <pc:picChg chg="del">
          <ac:chgData name="Abdalla, Selma" userId="cd627811-8daf-45d6-b32d-0e9da46fbf40" providerId="ADAL" clId="{D90531CD-AFC1-4470-B933-18C056D92575}" dt="2023-07-04T16:08:58.677" v="10" actId="478"/>
          <ac:picMkLst>
            <pc:docMk/>
            <pc:sldMk cId="2705004389" sldId="271"/>
            <ac:picMk id="12" creationId="{09176588-1D52-8A99-5022-1211A0761FAE}"/>
          </ac:picMkLst>
        </pc:picChg>
        <pc:picChg chg="del">
          <ac:chgData name="Abdalla, Selma" userId="cd627811-8daf-45d6-b32d-0e9da46fbf40" providerId="ADAL" clId="{D90531CD-AFC1-4470-B933-18C056D92575}" dt="2023-07-04T16:08:48.022" v="4" actId="478"/>
          <ac:picMkLst>
            <pc:docMk/>
            <pc:sldMk cId="2705004389" sldId="271"/>
            <ac:picMk id="19" creationId="{E85D653F-77D8-5E5A-176D-8D8B9F047703}"/>
          </ac:picMkLst>
        </pc:picChg>
      </pc:sldChg>
      <pc:sldChg chg="delSp mod setBg">
        <pc:chgData name="Abdalla, Selma" userId="cd627811-8daf-45d6-b32d-0e9da46fbf40" providerId="ADAL" clId="{D90531CD-AFC1-4470-B933-18C056D92575}" dt="2023-07-04T16:11:30.424" v="25"/>
        <pc:sldMkLst>
          <pc:docMk/>
          <pc:sldMk cId="3726563710" sldId="273"/>
        </pc:sldMkLst>
        <pc:spChg chg="del">
          <ac:chgData name="Abdalla, Selma" userId="cd627811-8daf-45d6-b32d-0e9da46fbf40" providerId="ADAL" clId="{D90531CD-AFC1-4470-B933-18C056D92575}" dt="2023-07-04T16:10:52.259" v="16" actId="478"/>
          <ac:spMkLst>
            <pc:docMk/>
            <pc:sldMk cId="3726563710" sldId="273"/>
            <ac:spMk id="4" creationId="{90345898-A0AC-790B-FD6D-F20E4224E87F}"/>
          </ac:spMkLst>
        </pc:spChg>
        <pc:picChg chg="del">
          <ac:chgData name="Abdalla, Selma" userId="cd627811-8daf-45d6-b32d-0e9da46fbf40" providerId="ADAL" clId="{D90531CD-AFC1-4470-B933-18C056D92575}" dt="2023-07-04T16:10:52.259" v="16" actId="478"/>
          <ac:picMkLst>
            <pc:docMk/>
            <pc:sldMk cId="3726563710" sldId="273"/>
            <ac:picMk id="2" creationId="{32F7A51F-75DC-7110-7C73-7077728F6062}"/>
          </ac:picMkLst>
        </pc:picChg>
        <pc:picChg chg="del">
          <ac:chgData name="Abdalla, Selma" userId="cd627811-8daf-45d6-b32d-0e9da46fbf40" providerId="ADAL" clId="{D90531CD-AFC1-4470-B933-18C056D92575}" dt="2023-07-04T16:10:52.259" v="16" actId="478"/>
          <ac:picMkLst>
            <pc:docMk/>
            <pc:sldMk cId="3726563710" sldId="273"/>
            <ac:picMk id="3" creationId="{D4A256F6-DA5B-28A1-D866-ED2437DDFAC8}"/>
          </ac:picMkLst>
        </pc:picChg>
        <pc:picChg chg="del">
          <ac:chgData name="Abdalla, Selma" userId="cd627811-8daf-45d6-b32d-0e9da46fbf40" providerId="ADAL" clId="{D90531CD-AFC1-4470-B933-18C056D92575}" dt="2023-07-04T16:10:52.259" v="16" actId="478"/>
          <ac:picMkLst>
            <pc:docMk/>
            <pc:sldMk cId="3726563710" sldId="273"/>
            <ac:picMk id="5" creationId="{447D8497-CBAD-22DD-EC8B-0D9BACCEE5F2}"/>
          </ac:picMkLst>
        </pc:picChg>
        <pc:picChg chg="del">
          <ac:chgData name="Abdalla, Selma" userId="cd627811-8daf-45d6-b32d-0e9da46fbf40" providerId="ADAL" clId="{D90531CD-AFC1-4470-B933-18C056D92575}" dt="2023-07-04T16:10:52.259" v="16" actId="478"/>
          <ac:picMkLst>
            <pc:docMk/>
            <pc:sldMk cId="3726563710" sldId="273"/>
            <ac:picMk id="8" creationId="{9EAE3F45-D1E4-E679-4B05-F0701803510F}"/>
          </ac:picMkLst>
        </pc:picChg>
      </pc:sldChg>
      <pc:sldChg chg="addSp delSp mod setBg">
        <pc:chgData name="Abdalla, Selma" userId="cd627811-8daf-45d6-b32d-0e9da46fbf40" providerId="ADAL" clId="{D90531CD-AFC1-4470-B933-18C056D92575}" dt="2023-07-04T16:12:12.344" v="28"/>
        <pc:sldMkLst>
          <pc:docMk/>
          <pc:sldMk cId="2309406568" sldId="274"/>
        </pc:sldMkLst>
        <pc:spChg chg="add del">
          <ac:chgData name="Abdalla, Selma" userId="cd627811-8daf-45d6-b32d-0e9da46fbf40" providerId="ADAL" clId="{D90531CD-AFC1-4470-B933-18C056D92575}" dt="2023-07-04T16:11:26.280" v="22" actId="478"/>
          <ac:spMkLst>
            <pc:docMk/>
            <pc:sldMk cId="2309406568" sldId="274"/>
            <ac:spMk id="6" creationId="{8F7BC60A-AD09-805D-1050-4D4E7B57A6D1}"/>
          </ac:spMkLst>
        </pc:spChg>
        <pc:spChg chg="add del">
          <ac:chgData name="Abdalla, Selma" userId="cd627811-8daf-45d6-b32d-0e9da46fbf40" providerId="ADAL" clId="{D90531CD-AFC1-4470-B933-18C056D92575}" dt="2023-07-04T16:11:25.415" v="21" actId="478"/>
          <ac:spMkLst>
            <pc:docMk/>
            <pc:sldMk cId="2309406568" sldId="274"/>
            <ac:spMk id="7" creationId="{D9974DE0-3870-3859-1BB1-D6A119E7CA28}"/>
          </ac:spMkLst>
        </pc:spChg>
        <pc:picChg chg="del">
          <ac:chgData name="Abdalla, Selma" userId="cd627811-8daf-45d6-b32d-0e9da46fbf40" providerId="ADAL" clId="{D90531CD-AFC1-4470-B933-18C056D92575}" dt="2023-07-04T16:11:57.711" v="26" actId="478"/>
          <ac:picMkLst>
            <pc:docMk/>
            <pc:sldMk cId="2309406568" sldId="274"/>
            <ac:picMk id="4" creationId="{DC96488A-9AFE-4FCD-C642-C49DA8F403DF}"/>
          </ac:picMkLst>
        </pc:picChg>
        <pc:picChg chg="del">
          <ac:chgData name="Abdalla, Selma" userId="cd627811-8daf-45d6-b32d-0e9da46fbf40" providerId="ADAL" clId="{D90531CD-AFC1-4470-B933-18C056D92575}" dt="2023-07-04T16:11:57.711" v="26" actId="478"/>
          <ac:picMkLst>
            <pc:docMk/>
            <pc:sldMk cId="2309406568" sldId="274"/>
            <ac:picMk id="5" creationId="{0F6F4A1A-A519-64AC-F364-D3DCF7900DB6}"/>
          </ac:picMkLst>
        </pc:picChg>
        <pc:picChg chg="del">
          <ac:chgData name="Abdalla, Selma" userId="cd627811-8daf-45d6-b32d-0e9da46fbf40" providerId="ADAL" clId="{D90531CD-AFC1-4470-B933-18C056D92575}" dt="2023-07-04T16:11:57.711" v="26" actId="478"/>
          <ac:picMkLst>
            <pc:docMk/>
            <pc:sldMk cId="2309406568" sldId="274"/>
            <ac:picMk id="13" creationId="{34B047D8-613F-3ADB-B35A-E5EA7A558F9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DC6D7-0849-41E8-9B42-6DB16D30E5F1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E8519-F51C-4F68-923D-4962CC6B042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15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enedd.cymru/ymweld-a-ni/arddangosfeydd/arddangosfeydd-blaenorol/menywod-cymru-a-gwleidyddiaeth/y-mudiad-pleidlais-i-fenywod-yng-nghymru/?PageSize=1&amp;Page=13&amp;ViewModelType=Related&amp;IsSubSearch=false&amp;PageId=351654&amp;Culture=cy-GB&amp;SiteHomePageId=1417&amp;Tags=Culture&amp;Tags=Equality+and+Human+Rights&amp;Tags=Senedd+Election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TQJj6dUGIw&amp;t=0s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Archwiliwch enghreifftiau gwirioneddol o ddigwyddiadau hanesyddol a rhai modern lle bu pobl yn brwydro dros eu hawl i bleidleisio/i’w llais gael ei glywed. Cyfle i gynnal sgyrsiau i helpu dysgwyr ddeall pam mae cael pleidlais yn bwysig i ddiogelu hawliau dynol, y grym sydd gan eu pleidlais wrth helpu i roi pobl mewn swyddi pwerus, a fydd wedyn yn llunio deddfau a fydd yn effeithio ar bawb.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9873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*Sylwer: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 y sleid hon a'r ddwy sleid nesaf, mae fideos wedi'u cynnwys i helpu'r disgyblion ddysgu am y digwyddiadau a drafodwyd. Nid ydym wedi creu'r fideos hyn ac felly nid ydynt ar gael yn Gymraeg</a:t>
            </a: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Gofynnwch i'r myfyrwyr a ydyn nhw'n gwybod am y digwyddiadau yn y sleid hon (2) a'r ddwy sleid nesaf (3 a 4). Pa wybodaeth allan nhw ei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chofio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 bob digwyddiad? - cyn defnyddio'r wybodaeth isod a'r fideos sydd wedi'u hymgorffori yn y sleidiau i ymhelaethu: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Mudiad Hawliau Sifil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Roedd y mudiad hawliau sifil yn frwydr dros gyfiawnder cymdeithasol  er mwyn i Americanwyr Duon gael hawliau cyfartal o dan y gyfraith yn yr Unol Daleithiau.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Protestiadau Torfol Di-drais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Miloedd yn cael eu harestio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Ymgyrchwyr yn cael dirwyon a'u carcharu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Aflonyddwyd ar ymgyrchwyr ac ymosodwyd arnynt gan y rhai a oedd yn gwrthwynebu eu hachos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74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Mudiad y swffragwyr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ddechrau roedd y 'Swffragwyr' yn protestio (yn heddychlon) dros hawliau menywod dosbarth canol, a oedd yn berchen ar eiddo i fwrw pleidlais - yn ddiweddarach ym 1905 ffurfiodd y 'Swffragetiaid', mudiad a oedd yn fwy cynhwysol ac yn protestio dros hawliau menywod o bob cefndir i fwrw pleidlais.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mwyn protestio fe dorrodd Swffragetiaid ffenestri, plannu bomiau a rhoi gefynnau am eu dwyno eu hunain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Aeth swffragetiaid a garcharwyd ar streiciau newyn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Gorfodwyd bwyd ar streicwyr newyn mewn carchardai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'Deddf Cath a Llygoden': Cafodd streicwyr newyn eu rhyddhau o'r carchar dros dro nes iddynt wella cyn cael eu hail-arestio a'u carcharu eto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hlinkClick r:id="rId3"/>
              </a:rPr>
              <a:t>Y </a:t>
            </a:r>
            <a:r>
              <a:rPr lang="en-GB" dirty="0" err="1">
                <a:hlinkClick r:id="rId3"/>
              </a:rPr>
              <a:t>Mudiad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Pleidlais</a:t>
            </a:r>
            <a:r>
              <a:rPr lang="en-GB" dirty="0">
                <a:hlinkClick r:id="rId3"/>
              </a:rPr>
              <a:t> i </a:t>
            </a:r>
            <a:r>
              <a:rPr lang="en-GB" dirty="0" err="1">
                <a:hlinkClick r:id="rId3"/>
              </a:rPr>
              <a:t>Fenywod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yng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Nghymru</a:t>
            </a:r>
            <a:r>
              <a:rPr lang="en-GB" dirty="0">
                <a:hlinkClick r:id="rId3"/>
              </a:rPr>
              <a:t> (</a:t>
            </a:r>
            <a:r>
              <a:rPr lang="en-GB" dirty="0" err="1">
                <a:hlinkClick r:id="rId3"/>
              </a:rPr>
              <a:t>senedd.cymru</a:t>
            </a:r>
            <a:r>
              <a:rPr lang="en-GB" dirty="0">
                <a:hlinkClick r:id="rId3"/>
              </a:rPr>
              <a:t>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727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Terfysg Casnewydd:</a:t>
            </a:r>
            <a:endParaRPr lang="en-GB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Siartiaeth:  Y mudiad gwleidyddol dosbarth gweithiol cenedlaethol cyntaf.  (Dan arweiniad y Siartwyr)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Roedd y siartwyr yn galw am ddiwygio democrataidd (newid i'r rheolau ar bwy all bleidleisio a sut y gall pobl bleidleisio) gan gynnwys:  Pleidlais i bob dyn dros 21 oed (dim ots o ba ddosbarth cymdeithasol y daethant).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Ym mis Tachwedd 1839 gorymdeithiodd miloedd o Siartwyr arfog ar brotest i ganol Casnewydd wrth iddynt gynllunio i orfodi’r awdurdodau i ryddhau cyd-Siartwyr oedd wedi cael eu carcharu.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Digwyddodd brwydr rhwng y protestwyr arfog a milwyr y llywodraeth.  Credir i dros 20 o Siartwyr gael eu lladd yn y frwydr hon.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i'r gwrthryfel hwn fethu, parhaodd mudiad y Siartwyr ac ym 1918 pasiwyd Deddf Cynrychiolaeth y Bobl, sef ddeddf a roddodd y bleidlais i bob dyn dros 21 oed.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7382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Dylai disgyblion allu gwneud y cysylltiad rhwng y tri mudiad hyn: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Nid oedd gan yr un ohonynt yr hawl i bleidleisio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Roedd pawb yn teimlo'n rhwystredig ac yn ymgyrchu mewn gwahanol ffyrdd i ennill yr hawl i bleidleisio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Dylai disgyblion ddeall y bydd pobl sy'n cael eu gormesu yn codi yn y pen draw ac yn cymryd materion i'w dwylo eu hunain.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809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Dioddefaint pobl Dduon yn America: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Nid oedd gan bobl ddu a phobl o liw yn America yr un hawliau â phobl wyn yno. Gorfodwyd cyfleusterau a gwasanaethau cyhoeddus ar wahân arnynt, lle ar y cyfan roedd cyfleusterau i bobl wyn o safon well na'r hyn a oedd ar gael i bobl o liw.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Menywod yng Ngwledydd Prydain: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Nid oedd menywod yng ngwledydd Prydain yn rhydd i ddewis unrhyw yrfa a ddymunent, yn wahanol i ddynion.  Nid oedd hawl ganddynt i ddal swydd gyhoeddus na dod yn gyfreithwyr er enghraifft.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Mwy o wybodaeth am gaethion Rhufeinig: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Ystyriwyd bod caethion Rhufeinig yn eiddo, roedden nhw'n gweithio ar draws bron pob rhan o’r gymdeithas Rufeinig, o amaethyddiaeth i wasanaeth ar yr aelwyd. Ymhlith y gwaith mwyaf creulon oedd yn y pyllau mwyngloddio, lle'r oedd y peryg o farw yn uchel, roedd mygdarthau yn aml yn wenwynig ac roedd yr amodau'n fudr.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Mwy o wybodaeth am Wladychwyr Americanaidd: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 ffurfiodd y trefedigaethau Americanaidd, roedden nhw'n rhan o Brydain.  Cynyddodd Prydain drethi’r gwladychwyr ar bethau roedden nhw'n eu prynu a'u defnyddio bob dydd, fel te. Roedd llawer o wladychwyr yn ddig am nad oedd unrhyw un yn cynrychioli eu hanghenion yn llywodraeth Prydain. Roedd gwladychwyr yn teimlo eu bod yn cael eu hecsbloetio.  Ymunodd y gwladychwyr â'i gilydd.  Fel protest, fe wnaethon nhw daflu cistiau o de i harbwr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Boston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Pan na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wrandawodd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Prydain, fe ymladdon nhw yn erbyn Prydain ac ennill annibyniaeth a chreu'r Unol Daleithiau.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5554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Gofynnwch y cwestiwn hwn i'r disgyblion.  Dylai myfyrwyr gael eu tywys i feddwl am ba fath o ddioddefaint a brofwyd gan bobl dduon yn yr UDA a menywod ym Mhrydain pan nad oedd hawl i fwrw pleidlais ganddynt. Beth arweiniodd at eu rhwystredigaeth i beryglu eu diogelwch a'u rhyddid er mwyn gwneud y newid hwn i’r drefn etholiadol? Gallai pwyntiau trafod gynnwys: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oedd pobl dduon yn yr UDA / Menywod ym Mhrydain yn cael bod yn berchen ar eiddo?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oedd pobl dduon yn yr UDA / Menywod ym Mhrydain yn rhydd i astudio a gweithio heb unrhyw ragfarn?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oedd pobl dduon yn yr UDA / Menywod ym Mhrydain yn cael eu trin yn wahanol gan gymdeithas yn gyffredinol?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None/>
              <a:tabLst>
                <a:tab pos="457200" algn="l"/>
              </a:tabLs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Mwy o fanylion am y lluniau ar y sgrin: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Llun 1: (top ar y chwith):  Awdurdodau yng Ngwlad Thai yn ymosod ar brotestwyr a oedd yn mynnu diwygio brenhiniaeth Gwlad Thai. (2020-2021) – enghraifft gyfoes o bobl yn ymladd dros eu llais.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Llun 2: (canol uchaf) :  Awdurdodau yn arestio ac yn ymosod ar brotestwyr hawliau sifil yn yr  UDA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Llun 3: (top dde) : 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Emmeline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Pankhurst, arweinydd y Swffragetiaid, yn cael ei harestio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Llun 4: (gwaelod):  Martin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Luther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King,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Jr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 un o arweinwyr y Mudiad Hawliau Sifil, yn cael ei arestio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E8519-F51C-4F68-923D-4962CC6B042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938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Nawr bod disgyblion wedi trafod pwysigrwydd cael pleidlais i amddiffyn hawliau pobl,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gallant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archwilio'r grym sydd gan eu pleidlais wrth helpu i roi pobl mewn swyddi pwerus, a fydd wedyn yn llunio deddfau a fydd yn effeithio ar bawb.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Neu, '</a:t>
            </a: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ein pleidleisiau'n effeithio ar bwy sydd â grym, ac mae pwy sydd â grym yn effeithio arnom ni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 - ac felly mae dyletswydd arnom i helpu rhoi pobl mewn grym a fydd â dyletswydd i lunio deddfau a fydd o fudd i ni.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(Defnyddiwch y gyfres o is-gwestiynau er mwyn helpu myfyrwyr i ateb y cwestiwn yn nheitl y sleid).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Atebion i gwestiynau ar y sleid: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Pwy sy'n cael eu heffeithio gan ddeddfau a wneir mewn gwlad? – Pawb sy'n byw yn y wlad honno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Pwy sydd â phwerau i ddeddfu yng Nghymru?  - Llywodraeth y DU a Llywodraeth Cymru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Pwy sydd â phwerau i benderfynu pwy yw'r deddfwyr hyn?  - Pobl sydd wedi eu cofrestru i bleidleisio a bwrw pleidlais mewn etholiadau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bwy mae llunwyr deddfau yn atebol?  - Dinasyddion Cymru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1601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Ask pupils this question – the answer is: ‘it depends which election is held, there are different rules for different elections’. The attached video will help pupils to think about all the things impacted by politics – it also is an introduction to the next session.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Dolen allanol i fideo wedi'i ymgorffori i’r sleid hon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dirty="0" err="1">
                <a:hlinkClick r:id="rId3"/>
              </a:rPr>
              <a:t>Croeso</a:t>
            </a:r>
            <a:r>
              <a:rPr lang="en-GB" dirty="0">
                <a:hlinkClick r:id="rId3"/>
              </a:rPr>
              <a:t> i </a:t>
            </a:r>
            <a:r>
              <a:rPr lang="en-GB" dirty="0" err="1">
                <a:hlinkClick r:id="rId3"/>
              </a:rPr>
              <a:t>dy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bleidlais</a:t>
            </a:r>
            <a:r>
              <a:rPr lang="en-GB" dirty="0">
                <a:hlinkClick r:id="rId3"/>
              </a:rPr>
              <a:t> - </a:t>
            </a:r>
            <a:r>
              <a:rPr lang="en-GB" dirty="0" err="1">
                <a:hlinkClick r:id="rId3"/>
              </a:rPr>
              <a:t>dy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bleidlais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yng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Nghymru</a:t>
            </a:r>
            <a:r>
              <a:rPr lang="en-GB" dirty="0">
                <a:hlinkClick r:id="rId3"/>
              </a:rPr>
              <a:t> - </a:t>
            </a:r>
            <a:r>
              <a:rPr lang="en-GB" dirty="0" err="1">
                <a:hlinkClick r:id="rId3"/>
              </a:rPr>
              <a:t>fideo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llawn</a:t>
            </a:r>
            <a:r>
              <a:rPr lang="en-GB" dirty="0">
                <a:hlinkClick r:id="rId3"/>
              </a:rPr>
              <a:t> - YouTube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7786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9197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4B2D-94A0-C3C4-443B-DF682153D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ACC0C-BC8E-821B-CB73-585479573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B473A-1A61-77B3-0BE6-D32A56C2D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2FB74-3D6E-BC8C-1CE4-7F8ECC57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AA1DA-59F7-B130-1A39-324D9587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204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B808-0864-A89B-CE2F-46EDB220F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E7167-A833-F522-65D4-EF7200905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D5721-F13D-8363-0117-5F9595274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03E2-E7DA-2D82-2819-44D56CB7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0AB7A-117D-5727-073E-FE63E817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206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2181-0D5F-00E7-6AAA-FAD91B3F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C23D3-E689-3C71-0D35-60D7D3949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7A68D-D8A3-55E9-3696-694B5C65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2F76F-A4B3-76BB-4387-0574BADF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C9B5B-96C6-95DD-9768-7F5F7BD4B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896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7444-EF3F-DB7F-23D5-A8F8309F1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9C588-32A7-69FC-1D8F-9488D8937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9807D-6D5A-6C31-C6FA-C1FCA6816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866D2-44EC-F348-53F7-DBB2EEB6E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08959-D135-15DF-D768-025C52D3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2539B-D305-313B-2C5B-0E152BFA6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20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16DA-4BB8-FB9D-6D31-70A273C0C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E1864-10D5-B472-AC19-05E9E3725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17E4A-ED2B-F83F-149C-2B7464841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0E6F9-00C6-A9C2-9A80-EE9B21886C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9D6579-E7FF-5134-65D1-E1B02C084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2FD0C8-982F-A58C-49C3-81EC0834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7C67F7-E820-E442-1281-3E72A709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8F03BC-0009-D2B8-F357-F93894AFA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70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3E86-0DA8-D420-440A-603DADB7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BFBCFA-065F-7A66-879F-7D7D51B56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FD765F-0423-5828-9214-A3FC8D6A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61149-FD60-68C2-417E-058FCC76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559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F641EC-B834-6D95-099A-701FE087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402CA0-4DD8-4CE2-8544-8D9FFBF9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835F-66F4-1068-97CC-EB545013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243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D24EE-372A-0774-A6B0-ACB2E437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12CF1-1E5D-513B-1E3F-71EE32AE1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56EDA-D324-F940-155B-D2615892B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3A5F8-A00D-F84F-5E6B-373BE280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73793-8F6A-B113-928B-3A5314E7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3E62D-ABF6-B5F2-F53F-49A52A69B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374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4143C-4BC3-7A63-2F7F-DD6DD55F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793FA7-5611-CBFD-3B6A-89822EE7B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4B7C0-CDEC-6219-110B-1862E0DA6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FFA79-B31D-3F75-2D05-5D5EE1E28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5217F-867B-E981-279A-F1606F1F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1DC7E-5F4F-296D-32AA-AFB69D88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74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97929-31B2-5EB3-63C9-C5B65F737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87746E-68B7-F0C1-540E-4CFB4DBFB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5EF8D-AAB0-21DA-6CC4-1DE4F3083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7D53-047B-5F37-4D7C-CA6FA81EA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F6693-E78E-3DEB-5568-D25F6992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53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231332-EB19-44F6-D2D2-C949EA210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7987E-FB61-8C5D-02D2-9846153E90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0DF3C-773D-4317-B51F-660697F98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564A0-CDCD-1D99-C784-B64B5714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E145C-139F-0A2F-CF3B-A363962AA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47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1774E6-3DB7-A770-BBDB-D798DD1D6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40DCA-7DAE-5AAA-3075-0D1C17102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73621-C2A0-9B18-8133-76C990919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A4C15-3CEC-4EB1-8F9B-04A2B1847723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D26A8-B0A5-61AC-7A0A-6ECCD2F3B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0D7CA-B8D3-D014-D6BC-BC7EFDAF1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84F91-E235-434E-A43E-F14AF641BB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33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photos/39rGV19A6A0?utm_source=unsplash&amp;utm_medium=referral&amp;utm_content=creditCopyText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unsplash.com/es/@historyhd?utm_source=unsplash&amp;utm_medium=referral&amp;utm_content=creditCopyTex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www.nbcnews.com/video/bloody-sunday-a-flashback-of-the-landmark-selma-to-montgomery-marches-119124333186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-W_URTWjgR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OU00m0kSQe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ixabay.com/?utm_source=link-attribution&amp;utm_medium=referral&amp;utm_campaign=image&amp;utm_content=60512" TargetMode="External"/><Relationship Id="rId5" Type="http://schemas.openxmlformats.org/officeDocument/2006/relationships/hyperlink" Target="https://pixabay.com/users/wikiimages-1897/?utm_source=link-attribution&amp;utm_medium=referral&amp;utm_campaign=image&amp;utm_content=60512" TargetMode="Externa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sv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cTQJj6dUGIw?feature=oembed" TargetMode="Externa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551C35-D636-40A9-667E-FC4EB9EED92D}"/>
              </a:ext>
            </a:extLst>
          </p:cNvPr>
          <p:cNvSpPr txBox="1"/>
          <p:nvPr/>
        </p:nvSpPr>
        <p:spPr>
          <a:xfrm>
            <a:off x="1804988" y="1442172"/>
            <a:ext cx="8582025" cy="2177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434D2-DA1B-DC48-CBE3-70584B6A246A}"/>
              </a:ext>
            </a:extLst>
          </p:cNvPr>
          <p:cNvSpPr txBox="1"/>
          <p:nvPr/>
        </p:nvSpPr>
        <p:spPr>
          <a:xfrm>
            <a:off x="3736848" y="3015555"/>
            <a:ext cx="4718304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3200" b="1" kern="1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 Hawl i Bleidleisio </a:t>
            </a:r>
            <a:endParaRPr lang="en-GB" sz="3200" b="1" kern="1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2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A8E20F-8519-4905-8480-9B8047CDB69A}"/>
              </a:ext>
            </a:extLst>
          </p:cNvPr>
          <p:cNvSpPr/>
          <p:nvPr/>
        </p:nvSpPr>
        <p:spPr>
          <a:xfrm>
            <a:off x="6481912" y="4780558"/>
            <a:ext cx="5710088" cy="2077442"/>
          </a:xfrm>
          <a:prstGeom prst="rect">
            <a:avLst/>
          </a:prstGeom>
          <a:solidFill>
            <a:schemeClr val="tx1">
              <a:alpha val="46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BB2908-88D4-3783-6048-6E0E6361CAB7}"/>
              </a:ext>
            </a:extLst>
          </p:cNvPr>
          <p:cNvSpPr txBox="1"/>
          <p:nvPr/>
        </p:nvSpPr>
        <p:spPr>
          <a:xfrm>
            <a:off x="6481912" y="4054611"/>
            <a:ext cx="5646657" cy="721736"/>
          </a:xfrm>
          <a:prstGeom prst="rect">
            <a:avLst/>
          </a:prstGeom>
          <a:solidFill>
            <a:srgbClr val="000000">
              <a:alpha val="69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40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Mudiad Hawliau Sifil </a:t>
            </a:r>
            <a:endParaRPr lang="en-GB" sz="4000" kern="1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lowchart: Terminator 13">
            <a:extLst>
              <a:ext uri="{FF2B5EF4-FFF2-40B4-BE49-F238E27FC236}">
                <a16:creationId xmlns:a16="http://schemas.microsoft.com/office/drawing/2014/main" id="{1553E4C3-5A7D-913B-90F2-9E63AADF8B81}"/>
              </a:ext>
            </a:extLst>
          </p:cNvPr>
          <p:cNvSpPr/>
          <p:nvPr/>
        </p:nvSpPr>
        <p:spPr>
          <a:xfrm>
            <a:off x="8050509" y="5197572"/>
            <a:ext cx="2458995" cy="707886"/>
          </a:xfrm>
          <a:prstGeom prst="flowChartTerminator">
            <a:avLst/>
          </a:prstGeom>
          <a:solidFill>
            <a:schemeClr val="tx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Graphic 14" descr="Play with solid fill">
            <a:hlinkClick r:id="rId4"/>
            <a:extLst>
              <a:ext uri="{FF2B5EF4-FFF2-40B4-BE49-F238E27FC236}">
                <a16:creationId xmlns:a16="http://schemas.microsoft.com/office/drawing/2014/main" id="{A8D604F7-7FBF-3D2D-8CC0-979BFDFB7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1856" y="5311102"/>
            <a:ext cx="522311" cy="5223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ACB54C-94C0-AC93-F8EF-648630696796}"/>
              </a:ext>
            </a:extLst>
          </p:cNvPr>
          <p:cNvSpPr txBox="1"/>
          <p:nvPr/>
        </p:nvSpPr>
        <p:spPr>
          <a:xfrm>
            <a:off x="8715789" y="5319793"/>
            <a:ext cx="1793715" cy="89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Dysgu Mwy</a:t>
            </a:r>
            <a:endParaRPr lang="en-GB" sz="2400" kern="1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000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0672E6-D7A8-3236-E037-12AA37DBDFE6}"/>
              </a:ext>
            </a:extLst>
          </p:cNvPr>
          <p:cNvSpPr txBox="1"/>
          <p:nvPr/>
        </p:nvSpPr>
        <p:spPr>
          <a:xfrm>
            <a:off x="9516785" y="6322472"/>
            <a:ext cx="27213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Photo by </a:t>
            </a:r>
            <a:r>
              <a:rPr lang="en-GB" sz="1200" b="0" i="0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History in HD</a:t>
            </a:r>
            <a:r>
              <a:rPr lang="en-GB" sz="1200" b="0" i="0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on </a:t>
            </a:r>
            <a:r>
              <a:rPr lang="en-GB" sz="12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GB" sz="1200" b="0" i="0" dirty="0">
              <a:solidFill>
                <a:schemeClr val="bg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00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F5C4D2F9-995F-6484-0D93-888C92D26867}"/>
              </a:ext>
            </a:extLst>
          </p:cNvPr>
          <p:cNvGrpSpPr/>
          <p:nvPr/>
        </p:nvGrpSpPr>
        <p:grpSpPr>
          <a:xfrm>
            <a:off x="1080577" y="2494175"/>
            <a:ext cx="4165191" cy="1850899"/>
            <a:chOff x="27211" y="2995656"/>
            <a:chExt cx="4452353" cy="1850899"/>
          </a:xfrm>
        </p:grpSpPr>
        <p:sp>
          <p:nvSpPr>
            <p:cNvPr id="17" name="Speech Bubble: Oval 16">
              <a:extLst>
                <a:ext uri="{FF2B5EF4-FFF2-40B4-BE49-F238E27FC236}">
                  <a16:creationId xmlns:a16="http://schemas.microsoft.com/office/drawing/2014/main" id="{5770C6F3-F49D-E0C4-AC8E-A3EE07B2A8D7}"/>
                </a:ext>
              </a:extLst>
            </p:cNvPr>
            <p:cNvSpPr/>
            <p:nvPr/>
          </p:nvSpPr>
          <p:spPr>
            <a:xfrm>
              <a:off x="27211" y="2995656"/>
              <a:ext cx="4452353" cy="1850899"/>
            </a:xfrm>
            <a:prstGeom prst="wedgeEllipseCallout">
              <a:avLst>
                <a:gd name="adj1" fmla="val -35438"/>
                <a:gd name="adj2" fmla="val 55644"/>
              </a:avLst>
            </a:prstGeom>
            <a:solidFill>
              <a:schemeClr val="accent2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88AE2A-974E-58A8-23CC-33CA84576E4E}"/>
                </a:ext>
              </a:extLst>
            </p:cNvPr>
            <p:cNvSpPr txBox="1"/>
            <p:nvPr/>
          </p:nvSpPr>
          <p:spPr>
            <a:xfrm>
              <a:off x="595870" y="3255863"/>
              <a:ext cx="3744747" cy="1590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cy-GB" sz="1800" kern="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Camodd </a:t>
              </a:r>
              <a:r>
                <a:rPr lang="cy-GB" sz="1800" b="1" kern="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Emily </a:t>
              </a:r>
              <a:r>
                <a:rPr lang="cy-GB" sz="1800" b="1" kern="100" dirty="0" err="1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Davison</a:t>
              </a:r>
              <a:r>
                <a:rPr lang="cy-GB" sz="1800" kern="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 flaen ceffyl rasio’r Brenin yn ystod ras a bu farw. </a:t>
              </a:r>
              <a:endParaRPr lang="en-GB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cy-GB" sz="1800" kern="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Pam fyddai hi'n gwneud hynny? </a:t>
              </a:r>
              <a:endParaRPr lang="en-GB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endParaRPr lang="en-GB" sz="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93C9332-A47E-1AC8-D7FD-093C1AEE200A}"/>
              </a:ext>
            </a:extLst>
          </p:cNvPr>
          <p:cNvSpPr/>
          <p:nvPr/>
        </p:nvSpPr>
        <p:spPr>
          <a:xfrm>
            <a:off x="6346505" y="4789196"/>
            <a:ext cx="5845495" cy="2068804"/>
          </a:xfrm>
          <a:prstGeom prst="rect">
            <a:avLst/>
          </a:prstGeom>
          <a:solidFill>
            <a:schemeClr val="tx1">
              <a:alpha val="46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0A5BE6-D056-906A-DC51-FCA0DFC445E2}"/>
              </a:ext>
            </a:extLst>
          </p:cNvPr>
          <p:cNvSpPr txBox="1"/>
          <p:nvPr/>
        </p:nvSpPr>
        <p:spPr>
          <a:xfrm>
            <a:off x="6346505" y="4081310"/>
            <a:ext cx="5812497" cy="721736"/>
          </a:xfrm>
          <a:prstGeom prst="rect">
            <a:avLst/>
          </a:prstGeom>
          <a:solidFill>
            <a:srgbClr val="000000">
              <a:alpha val="69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40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Mudiad i ennill y bleidlais</a:t>
            </a:r>
            <a:endParaRPr lang="en-GB" sz="4000" kern="1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id="{5A66C894-8C66-C771-D5F8-FFCE5A8A583A}"/>
              </a:ext>
            </a:extLst>
          </p:cNvPr>
          <p:cNvSpPr/>
          <p:nvPr/>
        </p:nvSpPr>
        <p:spPr>
          <a:xfrm>
            <a:off x="7824964" y="5252104"/>
            <a:ext cx="2567335" cy="707887"/>
          </a:xfrm>
          <a:prstGeom prst="flowChartTerminator">
            <a:avLst/>
          </a:prstGeom>
          <a:solidFill>
            <a:schemeClr val="tx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 descr="Play with solid fill">
            <a:hlinkClick r:id="rId4"/>
            <a:extLst>
              <a:ext uri="{FF2B5EF4-FFF2-40B4-BE49-F238E27FC236}">
                <a16:creationId xmlns:a16="http://schemas.microsoft.com/office/drawing/2014/main" id="{5EA5A22C-00D5-239C-E948-D6259D25D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1476" y="5403076"/>
            <a:ext cx="470415" cy="4704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116C63-2C75-FFEF-C8C7-4684A7DD5CB1}"/>
              </a:ext>
            </a:extLst>
          </p:cNvPr>
          <p:cNvSpPr txBox="1"/>
          <p:nvPr/>
        </p:nvSpPr>
        <p:spPr>
          <a:xfrm>
            <a:off x="8546625" y="5403077"/>
            <a:ext cx="2152186" cy="89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cy-GB" sz="24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Dysgu Mwy</a:t>
            </a:r>
            <a:endParaRPr lang="en-GB" sz="2400" kern="1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8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2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2DFEDB8-F74C-D0E5-C33B-5CA258062367}"/>
              </a:ext>
            </a:extLst>
          </p:cNvPr>
          <p:cNvSpPr/>
          <p:nvPr/>
        </p:nvSpPr>
        <p:spPr>
          <a:xfrm>
            <a:off x="6346505" y="4789196"/>
            <a:ext cx="5812497" cy="2068804"/>
          </a:xfrm>
          <a:prstGeom prst="rect">
            <a:avLst/>
          </a:prstGeom>
          <a:solidFill>
            <a:schemeClr val="tx1">
              <a:alpha val="46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562C17-C151-E83D-1616-4BC9E6E996F7}"/>
              </a:ext>
            </a:extLst>
          </p:cNvPr>
          <p:cNvSpPr txBox="1"/>
          <p:nvPr/>
        </p:nvSpPr>
        <p:spPr>
          <a:xfrm>
            <a:off x="6346505" y="4081310"/>
            <a:ext cx="5812497" cy="707886"/>
          </a:xfrm>
          <a:prstGeom prst="rect">
            <a:avLst/>
          </a:prstGeom>
          <a:solidFill>
            <a:srgbClr val="000000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cy-GB" sz="40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Terfysg Casnewydd</a:t>
            </a:r>
            <a:endParaRPr lang="en-GB" sz="4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8D823133-5903-0CF4-D55C-7931AD897B50}"/>
              </a:ext>
            </a:extLst>
          </p:cNvPr>
          <p:cNvSpPr/>
          <p:nvPr/>
        </p:nvSpPr>
        <p:spPr>
          <a:xfrm>
            <a:off x="7824964" y="5252104"/>
            <a:ext cx="2567335" cy="707887"/>
          </a:xfrm>
          <a:prstGeom prst="flowChartTerminator">
            <a:avLst/>
          </a:prstGeom>
          <a:solidFill>
            <a:schemeClr val="tx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 descr="Play with solid fill">
            <a:hlinkClick r:id="rId4"/>
            <a:extLst>
              <a:ext uri="{FF2B5EF4-FFF2-40B4-BE49-F238E27FC236}">
                <a16:creationId xmlns:a16="http://schemas.microsoft.com/office/drawing/2014/main" id="{00BF619E-3A70-6E49-A8FD-FA7A9D275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1476" y="5403076"/>
            <a:ext cx="470415" cy="4704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76D7983-C22D-C44E-B97E-C940B040CB08}"/>
              </a:ext>
            </a:extLst>
          </p:cNvPr>
          <p:cNvSpPr txBox="1"/>
          <p:nvPr/>
        </p:nvSpPr>
        <p:spPr>
          <a:xfrm>
            <a:off x="8546625" y="5403076"/>
            <a:ext cx="1990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Dysgu Mwy</a:t>
            </a:r>
            <a:endParaRPr lang="en-GB" sz="2400" kern="1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56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7BC60A-AD09-805D-1050-4D4E7B57A6D1}"/>
              </a:ext>
            </a:extLst>
          </p:cNvPr>
          <p:cNvSpPr txBox="1"/>
          <p:nvPr/>
        </p:nvSpPr>
        <p:spPr>
          <a:xfrm>
            <a:off x="0" y="315979"/>
            <a:ext cx="12192000" cy="739024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Sut mae'r enghreifftiau hyn yn gysylltiedig? 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9974DE0-3870-3859-1BB1-D6A119E7CA28}"/>
              </a:ext>
            </a:extLst>
          </p:cNvPr>
          <p:cNvSpPr/>
          <p:nvPr/>
        </p:nvSpPr>
        <p:spPr>
          <a:xfrm>
            <a:off x="8085222" y="3702698"/>
            <a:ext cx="3778352" cy="1563959"/>
          </a:xfrm>
          <a:prstGeom prst="wedgeRoundRectCallout">
            <a:avLst>
              <a:gd name="adj1" fmla="val -64003"/>
              <a:gd name="adj2" fmla="val -38509"/>
              <a:gd name="adj3" fmla="val 16667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Meddyliwch: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Gweithredoedd ac achosion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406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80">
            <a:extLst>
              <a:ext uri="{FF2B5EF4-FFF2-40B4-BE49-F238E27FC236}">
                <a16:creationId xmlns:a16="http://schemas.microsoft.com/office/drawing/2014/main" id="{3D7E4C9F-7EC2-4C52-9146-0E1435CC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86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DFA65B-6F59-0330-2CBD-73D994B20CBA}"/>
              </a:ext>
            </a:extLst>
          </p:cNvPr>
          <p:cNvSpPr txBox="1"/>
          <p:nvPr/>
        </p:nvSpPr>
        <p:spPr>
          <a:xfrm>
            <a:off x="721337" y="4522160"/>
            <a:ext cx="7148039" cy="146304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sy'n digwydd i bobl nad ydynt yn cael yr hawl i bleidleisio? 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close-up of a newspaper&#10;&#10;Description automatically generated with medium confidence">
            <a:extLst>
              <a:ext uri="{FF2B5EF4-FFF2-40B4-BE49-F238E27FC236}">
                <a16:creationId xmlns:a16="http://schemas.microsoft.com/office/drawing/2014/main" id="{724D6AC7-7783-B995-343A-A2E05634B6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6" t="1" r="2794" b="15503"/>
          <a:stretch/>
        </p:blipFill>
        <p:spPr>
          <a:xfrm>
            <a:off x="4234108" y="990609"/>
            <a:ext cx="3822008" cy="193787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2" name="Picture 11" descr="A person talking on a cell phone&#10;&#10;Description automatically generated with medium confidence">
            <a:extLst>
              <a:ext uri="{FF2B5EF4-FFF2-40B4-BE49-F238E27FC236}">
                <a16:creationId xmlns:a16="http://schemas.microsoft.com/office/drawing/2014/main" id="{782DB758-0D5B-ECB6-D677-77CA8EF6AD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" t="7658" r="21994" b="12595"/>
          <a:stretch/>
        </p:blipFill>
        <p:spPr>
          <a:xfrm>
            <a:off x="283760" y="455376"/>
            <a:ext cx="3895522" cy="272237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7A43AC-49B4-CDD4-1EF9-F9D86796CCB9}"/>
              </a:ext>
            </a:extLst>
          </p:cNvPr>
          <p:cNvSpPr txBox="1"/>
          <p:nvPr/>
        </p:nvSpPr>
        <p:spPr>
          <a:xfrm>
            <a:off x="283760" y="131216"/>
            <a:ext cx="3500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2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Image by </a:t>
            </a:r>
            <a:r>
              <a:rPr lang="en-GB" sz="1200" b="0" i="0" u="sng" dirty="0" err="1">
                <a:solidFill>
                  <a:schemeClr val="bg2">
                    <a:lumMod val="50000"/>
                  </a:schemeClr>
                </a:solidFill>
                <a:effectLst/>
                <a:latin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WikiImages</a:t>
            </a:r>
            <a:r>
              <a:rPr lang="en-GB" sz="1200" b="0" i="0" dirty="0">
                <a:solidFill>
                  <a:schemeClr val="bg2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 from </a:t>
            </a:r>
            <a:r>
              <a:rPr lang="en-GB" sz="1200" b="0" i="0" u="sng" dirty="0" err="1">
                <a:solidFill>
                  <a:schemeClr val="bg2">
                    <a:lumMod val="50000"/>
                  </a:schemeClr>
                </a:solidFill>
                <a:effectLst/>
                <a:latin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Pixabay</a:t>
            </a:r>
            <a:r>
              <a:rPr lang="en-GB" sz="1200" b="0" i="0" dirty="0">
                <a:solidFill>
                  <a:schemeClr val="bg2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 </a:t>
            </a:r>
            <a:endParaRPr lang="en-GB" sz="1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A large group of people on a boat&#10;&#10;Description automatically generated with medium confidence">
            <a:extLst>
              <a:ext uri="{FF2B5EF4-FFF2-40B4-BE49-F238E27FC236}">
                <a16:creationId xmlns:a16="http://schemas.microsoft.com/office/drawing/2014/main" id="{F9CE56EB-9566-A533-DC88-02AD220AC2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6" t="15041" r="4233" b="3195"/>
          <a:stretch/>
        </p:blipFill>
        <p:spPr>
          <a:xfrm>
            <a:off x="8137294" y="693587"/>
            <a:ext cx="3704596" cy="253192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D75E210-5EC9-B1DF-94A2-6640047CF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643" y="3754719"/>
            <a:ext cx="3634389" cy="2631232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0A778F-E31C-6C52-730D-949676538689}"/>
              </a:ext>
            </a:extLst>
          </p:cNvPr>
          <p:cNvSpPr txBox="1"/>
          <p:nvPr/>
        </p:nvSpPr>
        <p:spPr>
          <a:xfrm>
            <a:off x="1091532" y="1439664"/>
            <a:ext cx="2639504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Pobl Dduon, Unol Daleithiau </a:t>
            </a:r>
            <a:endParaRPr lang="en-GB" sz="24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4C2125-39F3-0D8A-A75A-18B679D66336}"/>
              </a:ext>
            </a:extLst>
          </p:cNvPr>
          <p:cNvSpPr txBox="1"/>
          <p:nvPr/>
        </p:nvSpPr>
        <p:spPr>
          <a:xfrm>
            <a:off x="4554348" y="1405337"/>
            <a:ext cx="3054155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Menywod, Gwledydd Prydain</a:t>
            </a:r>
            <a:endParaRPr lang="en-GB" sz="24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B8D3C1-85DB-6ABA-BF6C-CC57A6C7A45A}"/>
              </a:ext>
            </a:extLst>
          </p:cNvPr>
          <p:cNvSpPr txBox="1"/>
          <p:nvPr/>
        </p:nvSpPr>
        <p:spPr>
          <a:xfrm>
            <a:off x="9088529" y="1439664"/>
            <a:ext cx="3704595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Gwladychwyr Americanaidd  </a:t>
            </a:r>
            <a:endParaRPr lang="en-GB" sz="24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CBB77C-9655-4637-E58C-D6128F2C019E}"/>
              </a:ext>
            </a:extLst>
          </p:cNvPr>
          <p:cNvSpPr txBox="1"/>
          <p:nvPr/>
        </p:nvSpPr>
        <p:spPr>
          <a:xfrm>
            <a:off x="9021565" y="4563530"/>
            <a:ext cx="297645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Caethweision Rhufeinig </a:t>
            </a:r>
            <a:endParaRPr lang="en-GB" sz="24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E0BDD5-C13D-9AED-1763-59BDD7CA912A}"/>
              </a:ext>
            </a:extLst>
          </p:cNvPr>
          <p:cNvSpPr/>
          <p:nvPr/>
        </p:nvSpPr>
        <p:spPr>
          <a:xfrm>
            <a:off x="8135843" y="3731815"/>
            <a:ext cx="3634389" cy="26312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1404C-D6D4-3A7B-66BE-3A27CD3F2387}"/>
              </a:ext>
            </a:extLst>
          </p:cNvPr>
          <p:cNvSpPr/>
          <p:nvPr/>
        </p:nvSpPr>
        <p:spPr>
          <a:xfrm>
            <a:off x="8153401" y="548640"/>
            <a:ext cx="3634389" cy="26312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BE87B1-488D-3A6F-368D-894428560834}"/>
              </a:ext>
            </a:extLst>
          </p:cNvPr>
          <p:cNvSpPr/>
          <p:nvPr/>
        </p:nvSpPr>
        <p:spPr>
          <a:xfrm>
            <a:off x="490408" y="522308"/>
            <a:ext cx="3634389" cy="26312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B73D55-5ECB-C512-B33F-887967AA9343}"/>
              </a:ext>
            </a:extLst>
          </p:cNvPr>
          <p:cNvSpPr/>
          <p:nvPr/>
        </p:nvSpPr>
        <p:spPr>
          <a:xfrm>
            <a:off x="4327917" y="548640"/>
            <a:ext cx="3634389" cy="26312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00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  <p:bldP spid="6" grpId="0"/>
      <p:bldP spid="7" grpId="0" animBg="1"/>
      <p:bldP spid="8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80">
            <a:extLst>
              <a:ext uri="{FF2B5EF4-FFF2-40B4-BE49-F238E27FC236}">
                <a16:creationId xmlns:a16="http://schemas.microsoft.com/office/drawing/2014/main" id="{3D7E4C9F-7EC2-4C52-9146-0E1435CC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86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DFA65B-6F59-0330-2CBD-73D994B20CBA}"/>
              </a:ext>
            </a:extLst>
          </p:cNvPr>
          <p:cNvSpPr txBox="1"/>
          <p:nvPr/>
        </p:nvSpPr>
        <p:spPr>
          <a:xfrm>
            <a:off x="4019014" y="4450989"/>
            <a:ext cx="3927847" cy="15424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Pam y byddai'r gwahanol grwpiau hyn o bobl yn peryglu eu diogelwch a'u rhyddid i gael yr hawl i bleidleisio? 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083DE-BBD4-2502-CD1C-13D04C386B0C}"/>
              </a:ext>
            </a:extLst>
          </p:cNvPr>
          <p:cNvSpPr txBox="1"/>
          <p:nvPr/>
        </p:nvSpPr>
        <p:spPr>
          <a:xfrm>
            <a:off x="1050012" y="4714360"/>
            <a:ext cx="2819808" cy="1036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Pam?</a:t>
            </a:r>
            <a:endParaRPr lang="en-GB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052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4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5" name="Freeform: Shape 36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38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E84C13-50E6-BEBC-ECC0-A51D0A08F67F}"/>
              </a:ext>
            </a:extLst>
          </p:cNvPr>
          <p:cNvSpPr txBox="1"/>
          <p:nvPr/>
        </p:nvSpPr>
        <p:spPr>
          <a:xfrm>
            <a:off x="128016" y="607492"/>
            <a:ext cx="4922338" cy="1325563"/>
          </a:xfrm>
          <a:prstGeom prst="flowChartProcess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cy-GB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rym sy'n dod gyda hawl i bleidleisio?</a:t>
            </a:r>
            <a:endParaRPr lang="en-GB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 40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3989D-6168-3AC8-D843-10D95CA25666}"/>
              </a:ext>
            </a:extLst>
          </p:cNvPr>
          <p:cNvSpPr txBox="1"/>
          <p:nvPr/>
        </p:nvSpPr>
        <p:spPr>
          <a:xfrm>
            <a:off x="446834" y="2564981"/>
            <a:ext cx="4922338" cy="36407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y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Pwy sy'n cael eu heffeithio gan ddeddfau a wneir mewn gwlad?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cy-GB" sz="2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cy-GB" sz="2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y-GB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Pwy sydd â phwerau i ddeddfu yng Nghymru? </a:t>
            </a:r>
            <a:endParaRPr lang="en-GB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</a:pPr>
            <a:endParaRPr lang="en-US" sz="2400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y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Pwy sydd â’r grym i benderfynu pwy yw'r llunwyr deddfau hyn?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cy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y-GB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bwy mae’r llunwyr deddfau yn atebol? </a:t>
            </a:r>
            <a:endParaRPr lang="en-GB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91D3B5-9D07-7698-7014-6CD3EFCC0915}"/>
              </a:ext>
            </a:extLst>
          </p:cNvPr>
          <p:cNvSpPr/>
          <p:nvPr/>
        </p:nvSpPr>
        <p:spPr>
          <a:xfrm>
            <a:off x="0" y="901337"/>
            <a:ext cx="277792" cy="7694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38B80A-4053-0BA4-FB40-F8BEBA362CB0}"/>
              </a:ext>
            </a:extLst>
          </p:cNvPr>
          <p:cNvCxnSpPr/>
          <p:nvPr/>
        </p:nvCxnSpPr>
        <p:spPr>
          <a:xfrm>
            <a:off x="362712" y="2108229"/>
            <a:ext cx="5087771" cy="0"/>
          </a:xfrm>
          <a:prstGeom prst="lin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6301EC-AEE6-1B68-CA6D-9DA776992B89}"/>
              </a:ext>
            </a:extLst>
          </p:cNvPr>
          <p:cNvGrpSpPr/>
          <p:nvPr/>
        </p:nvGrpSpPr>
        <p:grpSpPr>
          <a:xfrm>
            <a:off x="594692" y="1933055"/>
            <a:ext cx="204413" cy="3735902"/>
            <a:chOff x="594692" y="1933055"/>
            <a:chExt cx="204413" cy="3735902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B0CDB6-826F-4CE6-AF82-E2C6C6F2CD4B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flipH="1">
              <a:off x="696899" y="1933055"/>
              <a:ext cx="3793" cy="652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8DA7B7A-D0D6-5EF0-979D-65C2F06B98E5}"/>
                </a:ext>
              </a:extLst>
            </p:cNvPr>
            <p:cNvSpPr/>
            <p:nvPr/>
          </p:nvSpPr>
          <p:spPr>
            <a:xfrm>
              <a:off x="594692" y="2585336"/>
              <a:ext cx="204413" cy="205916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5CBC973-F818-9922-909B-4D82CFE1A6D3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>
              <a:off x="695910" y="2791252"/>
              <a:ext cx="989" cy="9550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7D7BEED-6CCF-1818-70F5-3B51493AA071}"/>
                </a:ext>
              </a:extLst>
            </p:cNvPr>
            <p:cNvSpPr/>
            <p:nvPr/>
          </p:nvSpPr>
          <p:spPr>
            <a:xfrm>
              <a:off x="594692" y="3746269"/>
              <a:ext cx="204413" cy="205916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4AC753C-5A75-B809-2D4D-E00FECF8FDD9}"/>
                </a:ext>
              </a:extLst>
            </p:cNvPr>
            <p:cNvCxnSpPr>
              <a:cxnSpLocks/>
              <a:stCxn id="18" idx="4"/>
              <a:endCxn id="22" idx="0"/>
            </p:cNvCxnSpPr>
            <p:nvPr/>
          </p:nvCxnSpPr>
          <p:spPr>
            <a:xfrm>
              <a:off x="696899" y="3952185"/>
              <a:ext cx="0" cy="6575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016B532-D1C9-C564-67E5-42408A2A00EA}"/>
                </a:ext>
              </a:extLst>
            </p:cNvPr>
            <p:cNvSpPr/>
            <p:nvPr/>
          </p:nvSpPr>
          <p:spPr>
            <a:xfrm>
              <a:off x="594692" y="4609735"/>
              <a:ext cx="204413" cy="205916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56EAF1A-3ABA-D38C-DD41-C7DEAA0F7CA6}"/>
                </a:ext>
              </a:extLst>
            </p:cNvPr>
            <p:cNvCxnSpPr>
              <a:cxnSpLocks/>
              <a:stCxn id="22" idx="4"/>
              <a:endCxn id="24" idx="0"/>
            </p:cNvCxnSpPr>
            <p:nvPr/>
          </p:nvCxnSpPr>
          <p:spPr>
            <a:xfrm>
              <a:off x="696899" y="4815651"/>
              <a:ext cx="0" cy="647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112CACE-429E-BEC2-CD5E-2D64186E54D6}"/>
                </a:ext>
              </a:extLst>
            </p:cNvPr>
            <p:cNvSpPr/>
            <p:nvPr/>
          </p:nvSpPr>
          <p:spPr>
            <a:xfrm>
              <a:off x="594692" y="5463041"/>
              <a:ext cx="204413" cy="205916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77436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38F74AD-BA0E-697D-31F6-83682D9B755F}"/>
              </a:ext>
            </a:extLst>
          </p:cNvPr>
          <p:cNvSpPr txBox="1"/>
          <p:nvPr/>
        </p:nvSpPr>
        <p:spPr>
          <a:xfrm>
            <a:off x="0" y="168183"/>
            <a:ext cx="12192000" cy="164949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3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Pwy sydd â hawliau pleidleisio yng Nghymru heddiw? </a:t>
            </a:r>
            <a:endParaRPr lang="en-GB" sz="3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2871B58-C8B5-BD50-5FAA-EB5A50A3EA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931" r="32569" b="1"/>
          <a:stretch/>
        </p:blipFill>
        <p:spPr>
          <a:xfrm>
            <a:off x="9922476" y="326868"/>
            <a:ext cx="1960492" cy="1952562"/>
          </a:xfrm>
          <a:prstGeom prst="ellipse">
            <a:avLst/>
          </a:prstGeom>
          <a:ln w="127000">
            <a:solidFill>
              <a:schemeClr val="accent2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402F332-1953-1F41-2126-CC27C672DB7E}"/>
              </a:ext>
            </a:extLst>
          </p:cNvPr>
          <p:cNvSpPr txBox="1"/>
          <p:nvPr/>
        </p:nvSpPr>
        <p:spPr>
          <a:xfrm>
            <a:off x="9144000" y="1174856"/>
            <a:ext cx="1790825" cy="37555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Cymru, Heddiw. </a:t>
            </a:r>
            <a:endParaRPr lang="en-GB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Graphic 25" descr="Marker with solid fill">
            <a:extLst>
              <a:ext uri="{FF2B5EF4-FFF2-40B4-BE49-F238E27FC236}">
                <a16:creationId xmlns:a16="http://schemas.microsoft.com/office/drawing/2014/main" id="{6FA47DC5-4BCB-3D58-D3BB-8C3B17BDB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32069" y="670777"/>
            <a:ext cx="1005511" cy="100551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406DBD2-3934-EEAF-5FD2-2CFC83D0B09B}"/>
              </a:ext>
            </a:extLst>
          </p:cNvPr>
          <p:cNvSpPr txBox="1"/>
          <p:nvPr/>
        </p:nvSpPr>
        <p:spPr>
          <a:xfrm>
            <a:off x="1058999" y="3429000"/>
            <a:ext cx="1438913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3600" b="1" dirty="0">
                <a:solidFill>
                  <a:schemeClr val="bg1">
                    <a:alpha val="42000"/>
                  </a:schemeClr>
                </a:solidFill>
              </a:rPr>
              <a:t>Hil?</a:t>
            </a:r>
            <a:endParaRPr lang="en-GB" sz="3600" b="1" dirty="0">
              <a:solidFill>
                <a:schemeClr val="bg1">
                  <a:alpha val="42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2C90F4D-FB1B-CC5D-EDE7-8D6BC3DDDC50}"/>
              </a:ext>
            </a:extLst>
          </p:cNvPr>
          <p:cNvSpPr txBox="1"/>
          <p:nvPr/>
        </p:nvSpPr>
        <p:spPr>
          <a:xfrm>
            <a:off x="674427" y="2314422"/>
            <a:ext cx="2191003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3200" b="1" dirty="0">
                <a:solidFill>
                  <a:schemeClr val="bg1">
                    <a:alpha val="42000"/>
                  </a:schemeClr>
                </a:solidFill>
              </a:rPr>
              <a:t>Rhywedd? </a:t>
            </a:r>
            <a:endParaRPr lang="en-GB" sz="3200" b="1" dirty="0">
              <a:solidFill>
                <a:schemeClr val="bg1">
                  <a:alpha val="42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835FE8-4389-4151-4940-E37471D4F2EB}"/>
              </a:ext>
            </a:extLst>
          </p:cNvPr>
          <p:cNvSpPr txBox="1"/>
          <p:nvPr/>
        </p:nvSpPr>
        <p:spPr>
          <a:xfrm>
            <a:off x="2150914" y="3982350"/>
            <a:ext cx="2622806" cy="78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4400" b="1" dirty="0">
                <a:solidFill>
                  <a:schemeClr val="bg1">
                    <a:alpha val="42000"/>
                  </a:schemeClr>
                </a:solidFill>
              </a:rPr>
              <a:t>Dosbarth?</a:t>
            </a:r>
            <a:endParaRPr lang="en-GB" sz="4400" b="1" dirty="0">
              <a:solidFill>
                <a:schemeClr val="bg1">
                  <a:alpha val="42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719A2BE-70C9-B466-6E44-091D60149E08}"/>
              </a:ext>
            </a:extLst>
          </p:cNvPr>
          <p:cNvSpPr txBox="1"/>
          <p:nvPr/>
        </p:nvSpPr>
        <p:spPr>
          <a:xfrm>
            <a:off x="2539050" y="2675581"/>
            <a:ext cx="2234670" cy="78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4400" b="1" dirty="0">
                <a:solidFill>
                  <a:schemeClr val="bg1">
                    <a:alpha val="42000"/>
                  </a:schemeClr>
                </a:solidFill>
              </a:rPr>
              <a:t>Oedran?</a:t>
            </a:r>
            <a:endParaRPr lang="en-GB" sz="4400" b="1" dirty="0">
              <a:solidFill>
                <a:schemeClr val="bg1">
                  <a:alpha val="42000"/>
                </a:schemeClr>
              </a:solidFill>
            </a:endParaRP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A303B2E4-EF47-B828-D824-428B1FF277B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009687"/>
              </a:clrFrom>
              <a:clrTo>
                <a:srgbClr val="00968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6" r="14066" b="1"/>
          <a:stretch/>
        </p:blipFill>
        <p:spPr>
          <a:xfrm>
            <a:off x="6472480" y="1798067"/>
            <a:ext cx="3449996" cy="3204036"/>
          </a:xfrm>
          <a:prstGeom prst="rect">
            <a:avLst/>
          </a:prstGeom>
        </p:spPr>
      </p:pic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F1D86F58-F12A-F6CF-D3F8-876C19FD0C9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rcRect/>
          <a:stretch/>
        </p:blipFill>
        <p:spPr>
          <a:xfrm>
            <a:off x="5867917" y="2215077"/>
            <a:ext cx="4541343" cy="25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4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527D5FF-9CF3-C5E3-9E0B-9A076E0ABD34}"/>
              </a:ext>
            </a:extLst>
          </p:cNvPr>
          <p:cNvSpPr txBox="1"/>
          <p:nvPr/>
        </p:nvSpPr>
        <p:spPr>
          <a:xfrm>
            <a:off x="0" y="937889"/>
            <a:ext cx="12192000" cy="14042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/>
            <a:endParaRPr lang="en-GB" sz="2000" b="1" dirty="0"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cy-GB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bwerau sydd gan y sefydliadau llywodraethol hyn yng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cy-GB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Nghymru?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517A5D1-C9AA-371C-C4B9-03B867786FBF}"/>
              </a:ext>
            </a:extLst>
          </p:cNvPr>
          <p:cNvSpPr/>
          <p:nvPr/>
        </p:nvSpPr>
        <p:spPr>
          <a:xfrm>
            <a:off x="263750" y="90134"/>
            <a:ext cx="1960493" cy="847755"/>
          </a:xfrm>
          <a:prstGeom prst="wedgeRoundRectCallout">
            <a:avLst>
              <a:gd name="adj1" fmla="val -23799"/>
              <a:gd name="adj2" fmla="val 8407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dirty="0"/>
              <a:t>Y wers nesaf: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74057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5916</TotalTime>
  <Words>1551</Words>
  <Application>Microsoft Office PowerPoint</Application>
  <PresentationFormat>Widescreen</PresentationFormat>
  <Paragraphs>121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Abdalla, Selma</dc:creator>
  <cp:lastModifiedBy>Abdalla, Selma</cp:lastModifiedBy>
  <cp:revision>3</cp:revision>
  <dcterms:created xsi:type="dcterms:W3CDTF">2023-02-06T14:28:34Z</dcterms:created>
  <dcterms:modified xsi:type="dcterms:W3CDTF">2023-07-04T16:17:42Z</dcterms:modified>
</cp:coreProperties>
</file>