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1" r:id="rId2"/>
    <p:sldId id="275" r:id="rId3"/>
    <p:sldId id="278" r:id="rId4"/>
    <p:sldId id="279" r:id="rId5"/>
    <p:sldId id="280" r:id="rId6"/>
    <p:sldId id="281" r:id="rId7"/>
    <p:sldId id="282" r:id="rId8"/>
    <p:sldId id="283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8D4B"/>
    <a:srgbClr val="FDD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2958CB-43A5-4DE6-812A-E7627B0D2D48}" v="9" dt="2023-07-04T16:24:34.8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75754" autoAdjust="0"/>
  </p:normalViewPr>
  <p:slideViewPr>
    <p:cSldViewPr snapToGrid="0">
      <p:cViewPr varScale="1">
        <p:scale>
          <a:sx n="65" d="100"/>
          <a:sy n="65" d="100"/>
        </p:scale>
        <p:origin x="45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alla, Selma" userId="cd627811-8daf-45d6-b32d-0e9da46fbf40" providerId="ADAL" clId="{9B2958CB-43A5-4DE6-812A-E7627B0D2D48}"/>
    <pc:docChg chg="undo custSel modSld">
      <pc:chgData name="Abdalla, Selma" userId="cd627811-8daf-45d6-b32d-0e9da46fbf40" providerId="ADAL" clId="{9B2958CB-43A5-4DE6-812A-E7627B0D2D48}" dt="2023-07-04T16:24:49.421" v="85" actId="1076"/>
      <pc:docMkLst>
        <pc:docMk/>
      </pc:docMkLst>
      <pc:sldChg chg="addSp delSp modSp mod setBg">
        <pc:chgData name="Abdalla, Selma" userId="cd627811-8daf-45d6-b32d-0e9da46fbf40" providerId="ADAL" clId="{9B2958CB-43A5-4DE6-812A-E7627B0D2D48}" dt="2023-07-04T16:24:49.421" v="85" actId="1076"/>
        <pc:sldMkLst>
          <pc:docMk/>
          <pc:sldMk cId="474057305" sldId="266"/>
        </pc:sldMkLst>
        <pc:spChg chg="add del mod">
          <ac:chgData name="Abdalla, Selma" userId="cd627811-8daf-45d6-b32d-0e9da46fbf40" providerId="ADAL" clId="{9B2958CB-43A5-4DE6-812A-E7627B0D2D48}" dt="2023-07-04T16:24:49.421" v="85" actId="1076"/>
          <ac:spMkLst>
            <pc:docMk/>
            <pc:sldMk cId="474057305" sldId="266"/>
            <ac:spMk id="2" creationId="{5517A5D1-C9AA-371C-C4B9-03B867786FBF}"/>
          </ac:spMkLst>
        </pc:spChg>
        <pc:spChg chg="del">
          <ac:chgData name="Abdalla, Selma" userId="cd627811-8daf-45d6-b32d-0e9da46fbf40" providerId="ADAL" clId="{9B2958CB-43A5-4DE6-812A-E7627B0D2D48}" dt="2023-07-04T16:23:53.093" v="73" actId="478"/>
          <ac:spMkLst>
            <pc:docMk/>
            <pc:sldMk cId="474057305" sldId="266"/>
            <ac:spMk id="5" creationId="{5DE1772D-2DE7-5EDD-5FE2-FDCE08C31D65}"/>
          </ac:spMkLst>
        </pc:spChg>
        <pc:spChg chg="mod">
          <ac:chgData name="Abdalla, Selma" userId="cd627811-8daf-45d6-b32d-0e9da46fbf40" providerId="ADAL" clId="{9B2958CB-43A5-4DE6-812A-E7627B0D2D48}" dt="2023-07-04T16:24:42.223" v="84" actId="1035"/>
          <ac:spMkLst>
            <pc:docMk/>
            <pc:sldMk cId="474057305" sldId="266"/>
            <ac:spMk id="20" creationId="{D527D5FF-9CF3-C5E3-9E0B-9A076E0ABD34}"/>
          </ac:spMkLst>
        </pc:spChg>
        <pc:picChg chg="del">
          <ac:chgData name="Abdalla, Selma" userId="cd627811-8daf-45d6-b32d-0e9da46fbf40" providerId="ADAL" clId="{9B2958CB-43A5-4DE6-812A-E7627B0D2D48}" dt="2023-07-04T16:23:53.093" v="73" actId="478"/>
          <ac:picMkLst>
            <pc:docMk/>
            <pc:sldMk cId="474057305" sldId="266"/>
            <ac:picMk id="3" creationId="{D8BF5ADD-9749-CC3A-29F3-946CCFBDEE08}"/>
          </ac:picMkLst>
        </pc:picChg>
        <pc:picChg chg="del">
          <ac:chgData name="Abdalla, Selma" userId="cd627811-8daf-45d6-b32d-0e9da46fbf40" providerId="ADAL" clId="{9B2958CB-43A5-4DE6-812A-E7627B0D2D48}" dt="2023-07-04T16:23:53.093" v="73" actId="478"/>
          <ac:picMkLst>
            <pc:docMk/>
            <pc:sldMk cId="474057305" sldId="266"/>
            <ac:picMk id="6" creationId="{1356B722-1071-6FE3-3AC4-508B3E3AA380}"/>
          </ac:picMkLst>
        </pc:picChg>
        <pc:picChg chg="del">
          <ac:chgData name="Abdalla, Selma" userId="cd627811-8daf-45d6-b32d-0e9da46fbf40" providerId="ADAL" clId="{9B2958CB-43A5-4DE6-812A-E7627B0D2D48}" dt="2023-07-04T16:23:53.093" v="73" actId="478"/>
          <ac:picMkLst>
            <pc:docMk/>
            <pc:sldMk cId="474057305" sldId="266"/>
            <ac:picMk id="7" creationId="{DA5A0C15-FAF2-83B0-3CE0-811DD708AE82}"/>
          </ac:picMkLst>
        </pc:picChg>
        <pc:picChg chg="del">
          <ac:chgData name="Abdalla, Selma" userId="cd627811-8daf-45d6-b32d-0e9da46fbf40" providerId="ADAL" clId="{9B2958CB-43A5-4DE6-812A-E7627B0D2D48}" dt="2023-07-04T16:23:53.093" v="73" actId="478"/>
          <ac:picMkLst>
            <pc:docMk/>
            <pc:sldMk cId="474057305" sldId="266"/>
            <ac:picMk id="8" creationId="{AF0D13F0-EEC3-AD7B-39AA-0323B52B8C00}"/>
          </ac:picMkLst>
        </pc:picChg>
        <pc:picChg chg="del">
          <ac:chgData name="Abdalla, Selma" userId="cd627811-8daf-45d6-b32d-0e9da46fbf40" providerId="ADAL" clId="{9B2958CB-43A5-4DE6-812A-E7627B0D2D48}" dt="2023-07-04T16:23:53.093" v="73" actId="478"/>
          <ac:picMkLst>
            <pc:docMk/>
            <pc:sldMk cId="474057305" sldId="266"/>
            <ac:picMk id="10" creationId="{D7395D40-5979-4621-85A6-FDA4090E4EB4}"/>
          </ac:picMkLst>
        </pc:picChg>
      </pc:sldChg>
      <pc:sldChg chg="addSp delSp modSp mod delAnim modAnim">
        <pc:chgData name="Abdalla, Selma" userId="cd627811-8daf-45d6-b32d-0e9da46fbf40" providerId="ADAL" clId="{9B2958CB-43A5-4DE6-812A-E7627B0D2D48}" dt="2023-07-04T16:21:04.436" v="20"/>
        <pc:sldMkLst>
          <pc:docMk/>
          <pc:sldMk cId="863498612" sldId="275"/>
        </pc:sldMkLst>
        <pc:spChg chg="del">
          <ac:chgData name="Abdalla, Selma" userId="cd627811-8daf-45d6-b32d-0e9da46fbf40" providerId="ADAL" clId="{9B2958CB-43A5-4DE6-812A-E7627B0D2D48}" dt="2023-07-04T16:19:59.765" v="8" actId="478"/>
          <ac:spMkLst>
            <pc:docMk/>
            <pc:sldMk cId="863498612" sldId="275"/>
            <ac:spMk id="19" creationId="{62FC23A5-9D81-11C3-7CD5-D55973529D14}"/>
          </ac:spMkLst>
        </pc:spChg>
        <pc:spChg chg="del">
          <ac:chgData name="Abdalla, Selma" userId="cd627811-8daf-45d6-b32d-0e9da46fbf40" providerId="ADAL" clId="{9B2958CB-43A5-4DE6-812A-E7627B0D2D48}" dt="2023-07-04T16:19:57.958" v="7" actId="478"/>
          <ac:spMkLst>
            <pc:docMk/>
            <pc:sldMk cId="863498612" sldId="275"/>
            <ac:spMk id="20" creationId="{0A4A21F8-0E63-C433-2824-D46E9747630B}"/>
          </ac:spMkLst>
        </pc:spChg>
        <pc:spChg chg="del mod">
          <ac:chgData name="Abdalla, Selma" userId="cd627811-8daf-45d6-b32d-0e9da46fbf40" providerId="ADAL" clId="{9B2958CB-43A5-4DE6-812A-E7627B0D2D48}" dt="2023-07-04T16:19:56.296" v="6" actId="478"/>
          <ac:spMkLst>
            <pc:docMk/>
            <pc:sldMk cId="863498612" sldId="275"/>
            <ac:spMk id="21" creationId="{1165F190-8917-2BFC-A10D-5BB83E0F9136}"/>
          </ac:spMkLst>
        </pc:spChg>
        <pc:spChg chg="del">
          <ac:chgData name="Abdalla, Selma" userId="cd627811-8daf-45d6-b32d-0e9da46fbf40" providerId="ADAL" clId="{9B2958CB-43A5-4DE6-812A-E7627B0D2D48}" dt="2023-07-04T16:19:53.121" v="4" actId="478"/>
          <ac:spMkLst>
            <pc:docMk/>
            <pc:sldMk cId="863498612" sldId="275"/>
            <ac:spMk id="22" creationId="{984901BE-D245-3C0A-554C-AD1D226DBB4E}"/>
          </ac:spMkLst>
        </pc:spChg>
        <pc:grpChg chg="del">
          <ac:chgData name="Abdalla, Selma" userId="cd627811-8daf-45d6-b32d-0e9da46fbf40" providerId="ADAL" clId="{9B2958CB-43A5-4DE6-812A-E7627B0D2D48}" dt="2023-07-04T16:19:47.743" v="0" actId="478"/>
          <ac:grpSpMkLst>
            <pc:docMk/>
            <pc:sldMk cId="863498612" sldId="275"/>
            <ac:grpSpMk id="2" creationId="{EECE259A-EF4A-36DE-642E-35CA05822BEC}"/>
          </ac:grpSpMkLst>
        </pc:grpChg>
        <pc:grpChg chg="del">
          <ac:chgData name="Abdalla, Selma" userId="cd627811-8daf-45d6-b32d-0e9da46fbf40" providerId="ADAL" clId="{9B2958CB-43A5-4DE6-812A-E7627B0D2D48}" dt="2023-07-04T16:19:49.004" v="1" actId="478"/>
          <ac:grpSpMkLst>
            <pc:docMk/>
            <pc:sldMk cId="863498612" sldId="275"/>
            <ac:grpSpMk id="3" creationId="{6FE2E23D-6372-2856-81A9-3A82E66F2078}"/>
          </ac:grpSpMkLst>
        </pc:grpChg>
        <pc:grpChg chg="del">
          <ac:chgData name="Abdalla, Selma" userId="cd627811-8daf-45d6-b32d-0e9da46fbf40" providerId="ADAL" clId="{9B2958CB-43A5-4DE6-812A-E7627B0D2D48}" dt="2023-07-04T16:19:49.969" v="2" actId="478"/>
          <ac:grpSpMkLst>
            <pc:docMk/>
            <pc:sldMk cId="863498612" sldId="275"/>
            <ac:grpSpMk id="4" creationId="{C23D8393-F13E-565E-56E0-EA9AA315259B}"/>
          </ac:grpSpMkLst>
        </pc:grpChg>
        <pc:grpChg chg="del">
          <ac:chgData name="Abdalla, Selma" userId="cd627811-8daf-45d6-b32d-0e9da46fbf40" providerId="ADAL" clId="{9B2958CB-43A5-4DE6-812A-E7627B0D2D48}" dt="2023-07-04T16:19:50.922" v="3" actId="478"/>
          <ac:grpSpMkLst>
            <pc:docMk/>
            <pc:sldMk cId="863498612" sldId="275"/>
            <ac:grpSpMk id="5" creationId="{AA4074AF-64CD-C0F1-FBDA-B5084AD309B3}"/>
          </ac:grpSpMkLst>
        </pc:grpChg>
        <pc:picChg chg="add mod ord">
          <ac:chgData name="Abdalla, Selma" userId="cd627811-8daf-45d6-b32d-0e9da46fbf40" providerId="ADAL" clId="{9B2958CB-43A5-4DE6-812A-E7627B0D2D48}" dt="2023-07-04T16:20:52.143" v="18" actId="167"/>
          <ac:picMkLst>
            <pc:docMk/>
            <pc:sldMk cId="863498612" sldId="275"/>
            <ac:picMk id="9" creationId="{0B4AB047-AC28-2D97-2E66-E7E0A441C23A}"/>
          </ac:picMkLst>
        </pc:picChg>
      </pc:sldChg>
      <pc:sldChg chg="addSp delSp modSp mod modAnim">
        <pc:chgData name="Abdalla, Selma" userId="cd627811-8daf-45d6-b32d-0e9da46fbf40" providerId="ADAL" clId="{9B2958CB-43A5-4DE6-812A-E7627B0D2D48}" dt="2023-07-04T16:22:58.104" v="60" actId="1036"/>
        <pc:sldMkLst>
          <pc:docMk/>
          <pc:sldMk cId="3048536130" sldId="281"/>
        </pc:sldMkLst>
        <pc:spChg chg="mod">
          <ac:chgData name="Abdalla, Selma" userId="cd627811-8daf-45d6-b32d-0e9da46fbf40" providerId="ADAL" clId="{9B2958CB-43A5-4DE6-812A-E7627B0D2D48}" dt="2023-07-04T16:22:50.983" v="50" actId="1035"/>
          <ac:spMkLst>
            <pc:docMk/>
            <pc:sldMk cId="3048536130" sldId="281"/>
            <ac:spMk id="17" creationId="{A2E6E09B-2376-45F9-10D3-2AA2D31F8CE7}"/>
          </ac:spMkLst>
        </pc:spChg>
        <pc:spChg chg="del">
          <ac:chgData name="Abdalla, Selma" userId="cd627811-8daf-45d6-b32d-0e9da46fbf40" providerId="ADAL" clId="{9B2958CB-43A5-4DE6-812A-E7627B0D2D48}" dt="2023-07-04T16:21:35.472" v="22" actId="478"/>
          <ac:spMkLst>
            <pc:docMk/>
            <pc:sldMk cId="3048536130" sldId="281"/>
            <ac:spMk id="19" creationId="{62FC23A5-9D81-11C3-7CD5-D55973529D14}"/>
          </ac:spMkLst>
        </pc:spChg>
        <pc:spChg chg="del">
          <ac:chgData name="Abdalla, Selma" userId="cd627811-8daf-45d6-b32d-0e9da46fbf40" providerId="ADAL" clId="{9B2958CB-43A5-4DE6-812A-E7627B0D2D48}" dt="2023-07-04T16:21:38.536" v="24" actId="478"/>
          <ac:spMkLst>
            <pc:docMk/>
            <pc:sldMk cId="3048536130" sldId="281"/>
            <ac:spMk id="20" creationId="{0A4A21F8-0E63-C433-2824-D46E9747630B}"/>
          </ac:spMkLst>
        </pc:spChg>
        <pc:spChg chg="del">
          <ac:chgData name="Abdalla, Selma" userId="cd627811-8daf-45d6-b32d-0e9da46fbf40" providerId="ADAL" clId="{9B2958CB-43A5-4DE6-812A-E7627B0D2D48}" dt="2023-07-04T16:21:41.687" v="26" actId="478"/>
          <ac:spMkLst>
            <pc:docMk/>
            <pc:sldMk cId="3048536130" sldId="281"/>
            <ac:spMk id="21" creationId="{1165F190-8917-2BFC-A10D-5BB83E0F9136}"/>
          </ac:spMkLst>
        </pc:spChg>
        <pc:spChg chg="del">
          <ac:chgData name="Abdalla, Selma" userId="cd627811-8daf-45d6-b32d-0e9da46fbf40" providerId="ADAL" clId="{9B2958CB-43A5-4DE6-812A-E7627B0D2D48}" dt="2023-07-04T16:21:44.414" v="28" actId="478"/>
          <ac:spMkLst>
            <pc:docMk/>
            <pc:sldMk cId="3048536130" sldId="281"/>
            <ac:spMk id="22" creationId="{984901BE-D245-3C0A-554C-AD1D226DBB4E}"/>
          </ac:spMkLst>
        </pc:spChg>
        <pc:spChg chg="mod">
          <ac:chgData name="Abdalla, Selma" userId="cd627811-8daf-45d6-b32d-0e9da46fbf40" providerId="ADAL" clId="{9B2958CB-43A5-4DE6-812A-E7627B0D2D48}" dt="2023-07-04T16:22:54.288" v="54" actId="1036"/>
          <ac:spMkLst>
            <pc:docMk/>
            <pc:sldMk cId="3048536130" sldId="281"/>
            <ac:spMk id="23" creationId="{46E37521-D296-9CDC-3B1B-6D724CEB449B}"/>
          </ac:spMkLst>
        </pc:spChg>
        <pc:spChg chg="mod">
          <ac:chgData name="Abdalla, Selma" userId="cd627811-8daf-45d6-b32d-0e9da46fbf40" providerId="ADAL" clId="{9B2958CB-43A5-4DE6-812A-E7627B0D2D48}" dt="2023-07-04T16:22:58.104" v="60" actId="1036"/>
          <ac:spMkLst>
            <pc:docMk/>
            <pc:sldMk cId="3048536130" sldId="281"/>
            <ac:spMk id="24" creationId="{C57F572F-E782-2575-8DF6-27AF2A0DAACC}"/>
          </ac:spMkLst>
        </pc:spChg>
        <pc:spChg chg="mod">
          <ac:chgData name="Abdalla, Selma" userId="cd627811-8daf-45d6-b32d-0e9da46fbf40" providerId="ADAL" clId="{9B2958CB-43A5-4DE6-812A-E7627B0D2D48}" dt="2023-07-04T16:22:32.506" v="34" actId="1076"/>
          <ac:spMkLst>
            <pc:docMk/>
            <pc:sldMk cId="3048536130" sldId="281"/>
            <ac:spMk id="47" creationId="{9AFBB5FB-5C7D-7A3F-402F-BF42EDA148E4}"/>
          </ac:spMkLst>
        </pc:spChg>
        <pc:grpChg chg="del">
          <ac:chgData name="Abdalla, Selma" userId="cd627811-8daf-45d6-b32d-0e9da46fbf40" providerId="ADAL" clId="{9B2958CB-43A5-4DE6-812A-E7627B0D2D48}" dt="2023-07-04T16:21:34.257" v="21" actId="478"/>
          <ac:grpSpMkLst>
            <pc:docMk/>
            <pc:sldMk cId="3048536130" sldId="281"/>
            <ac:grpSpMk id="2" creationId="{EECE259A-EF4A-36DE-642E-35CA05822BEC}"/>
          </ac:grpSpMkLst>
        </pc:grpChg>
        <pc:grpChg chg="del">
          <ac:chgData name="Abdalla, Selma" userId="cd627811-8daf-45d6-b32d-0e9da46fbf40" providerId="ADAL" clId="{9B2958CB-43A5-4DE6-812A-E7627B0D2D48}" dt="2023-07-04T16:21:36.506" v="23" actId="478"/>
          <ac:grpSpMkLst>
            <pc:docMk/>
            <pc:sldMk cId="3048536130" sldId="281"/>
            <ac:grpSpMk id="3" creationId="{6FE2E23D-6372-2856-81A9-3A82E66F2078}"/>
          </ac:grpSpMkLst>
        </pc:grpChg>
        <pc:grpChg chg="del">
          <ac:chgData name="Abdalla, Selma" userId="cd627811-8daf-45d6-b32d-0e9da46fbf40" providerId="ADAL" clId="{9B2958CB-43A5-4DE6-812A-E7627B0D2D48}" dt="2023-07-04T16:21:39.385" v="25" actId="478"/>
          <ac:grpSpMkLst>
            <pc:docMk/>
            <pc:sldMk cId="3048536130" sldId="281"/>
            <ac:grpSpMk id="4" creationId="{C23D8393-F13E-565E-56E0-EA9AA315259B}"/>
          </ac:grpSpMkLst>
        </pc:grpChg>
        <pc:grpChg chg="del">
          <ac:chgData name="Abdalla, Selma" userId="cd627811-8daf-45d6-b32d-0e9da46fbf40" providerId="ADAL" clId="{9B2958CB-43A5-4DE6-812A-E7627B0D2D48}" dt="2023-07-04T16:21:42.494" v="27" actId="478"/>
          <ac:grpSpMkLst>
            <pc:docMk/>
            <pc:sldMk cId="3048536130" sldId="281"/>
            <ac:grpSpMk id="5" creationId="{AA4074AF-64CD-C0F1-FBDA-B5084AD309B3}"/>
          </ac:grpSpMkLst>
        </pc:grpChg>
        <pc:picChg chg="add mod ord">
          <ac:chgData name="Abdalla, Selma" userId="cd627811-8daf-45d6-b32d-0e9da46fbf40" providerId="ADAL" clId="{9B2958CB-43A5-4DE6-812A-E7627B0D2D48}" dt="2023-07-04T16:22:25.909" v="33" actId="1076"/>
          <ac:picMkLst>
            <pc:docMk/>
            <pc:sldMk cId="3048536130" sldId="281"/>
            <ac:picMk id="7" creationId="{B55D3E18-F1A5-9D39-6CB6-74A7D994717B}"/>
          </ac:picMkLst>
        </pc:picChg>
      </pc:sldChg>
    </pc:docChg>
  </pc:docChgLst>
  <pc:docChgLst>
    <pc:chgData name="Abdalla, Selma" userId="cd627811-8daf-45d6-b32d-0e9da46fbf40" providerId="ADAL" clId="{372209DB-3576-4D06-A732-8F3913B1D529}"/>
    <pc:docChg chg="undo redo custSel addSld delSld modSld">
      <pc:chgData name="Abdalla, Selma" userId="cd627811-8daf-45d6-b32d-0e9da46fbf40" providerId="ADAL" clId="{372209DB-3576-4D06-A732-8F3913B1D529}" dt="2023-07-03T10:20:13.860" v="350" actId="14100"/>
      <pc:docMkLst>
        <pc:docMk/>
      </pc:docMkLst>
      <pc:sldChg chg="modSp mod modNotesTx">
        <pc:chgData name="Abdalla, Selma" userId="cd627811-8daf-45d6-b32d-0e9da46fbf40" providerId="ADAL" clId="{372209DB-3576-4D06-A732-8F3913B1D529}" dt="2023-07-03T09:04:58.901" v="9"/>
        <pc:sldMkLst>
          <pc:docMk/>
          <pc:sldMk cId="468728809" sldId="261"/>
        </pc:sldMkLst>
        <pc:spChg chg="mod">
          <ac:chgData name="Abdalla, Selma" userId="cd627811-8daf-45d6-b32d-0e9da46fbf40" providerId="ADAL" clId="{372209DB-3576-4D06-A732-8F3913B1D529}" dt="2023-07-03T09:04:43.710" v="8"/>
          <ac:spMkLst>
            <pc:docMk/>
            <pc:sldMk cId="468728809" sldId="261"/>
            <ac:spMk id="5" creationId="{26E7A771-3706-8884-430D-3D384058897D}"/>
          </ac:spMkLst>
        </pc:spChg>
      </pc:sldChg>
      <pc:sldChg chg="modSp mod">
        <pc:chgData name="Abdalla, Selma" userId="cd627811-8daf-45d6-b32d-0e9da46fbf40" providerId="ADAL" clId="{372209DB-3576-4D06-A732-8F3913B1D529}" dt="2023-07-03T10:20:13.860" v="350" actId="14100"/>
        <pc:sldMkLst>
          <pc:docMk/>
          <pc:sldMk cId="474057305" sldId="266"/>
        </pc:sldMkLst>
        <pc:spChg chg="mod">
          <ac:chgData name="Abdalla, Selma" userId="cd627811-8daf-45d6-b32d-0e9da46fbf40" providerId="ADAL" clId="{372209DB-3576-4D06-A732-8F3913B1D529}" dt="2023-07-03T10:19:17.833" v="345"/>
          <ac:spMkLst>
            <pc:docMk/>
            <pc:sldMk cId="474057305" sldId="266"/>
            <ac:spMk id="2" creationId="{5517A5D1-C9AA-371C-C4B9-03B867786FBF}"/>
          </ac:spMkLst>
        </pc:spChg>
        <pc:spChg chg="mod">
          <ac:chgData name="Abdalla, Selma" userId="cd627811-8daf-45d6-b32d-0e9da46fbf40" providerId="ADAL" clId="{372209DB-3576-4D06-A732-8F3913B1D529}" dt="2023-07-03T10:20:13.860" v="350" actId="14100"/>
          <ac:spMkLst>
            <pc:docMk/>
            <pc:sldMk cId="474057305" sldId="266"/>
            <ac:spMk id="5" creationId="{5DE1772D-2DE7-5EDD-5FE2-FDCE08C31D65}"/>
          </ac:spMkLst>
        </pc:spChg>
        <pc:spChg chg="mod">
          <ac:chgData name="Abdalla, Selma" userId="cd627811-8daf-45d6-b32d-0e9da46fbf40" providerId="ADAL" clId="{372209DB-3576-4D06-A732-8F3913B1D529}" dt="2023-07-03T10:19:33.218" v="347" actId="20577"/>
          <ac:spMkLst>
            <pc:docMk/>
            <pc:sldMk cId="474057305" sldId="266"/>
            <ac:spMk id="20" creationId="{D527D5FF-9CF3-C5E3-9E0B-9A076E0ABD34}"/>
          </ac:spMkLst>
        </pc:spChg>
      </pc:sldChg>
      <pc:sldChg chg="modSp mod modNotesTx">
        <pc:chgData name="Abdalla, Selma" userId="cd627811-8daf-45d6-b32d-0e9da46fbf40" providerId="ADAL" clId="{372209DB-3576-4D06-A732-8F3913B1D529}" dt="2023-07-03T09:08:07.157" v="22" actId="20577"/>
        <pc:sldMkLst>
          <pc:docMk/>
          <pc:sldMk cId="863498612" sldId="275"/>
        </pc:sldMkLst>
        <pc:spChg chg="mod">
          <ac:chgData name="Abdalla, Selma" userId="cd627811-8daf-45d6-b32d-0e9da46fbf40" providerId="ADAL" clId="{372209DB-3576-4D06-A732-8F3913B1D529}" dt="2023-07-03T09:05:56.959" v="12" actId="122"/>
          <ac:spMkLst>
            <pc:docMk/>
            <pc:sldMk cId="863498612" sldId="275"/>
            <ac:spMk id="19" creationId="{62FC23A5-9D81-11C3-7CD5-D55973529D14}"/>
          </ac:spMkLst>
        </pc:spChg>
        <pc:spChg chg="mod">
          <ac:chgData name="Abdalla, Selma" userId="cd627811-8daf-45d6-b32d-0e9da46fbf40" providerId="ADAL" clId="{372209DB-3576-4D06-A732-8F3913B1D529}" dt="2023-07-03T09:06:16.528" v="13"/>
          <ac:spMkLst>
            <pc:docMk/>
            <pc:sldMk cId="863498612" sldId="275"/>
            <ac:spMk id="20" creationId="{0A4A21F8-0E63-C433-2824-D46E9747630B}"/>
          </ac:spMkLst>
        </pc:spChg>
        <pc:spChg chg="mod">
          <ac:chgData name="Abdalla, Selma" userId="cd627811-8daf-45d6-b32d-0e9da46fbf40" providerId="ADAL" clId="{372209DB-3576-4D06-A732-8F3913B1D529}" dt="2023-07-03T09:06:31.151" v="14"/>
          <ac:spMkLst>
            <pc:docMk/>
            <pc:sldMk cId="863498612" sldId="275"/>
            <ac:spMk id="21" creationId="{1165F190-8917-2BFC-A10D-5BB83E0F9136}"/>
          </ac:spMkLst>
        </pc:spChg>
        <pc:spChg chg="mod">
          <ac:chgData name="Abdalla, Selma" userId="cd627811-8daf-45d6-b32d-0e9da46fbf40" providerId="ADAL" clId="{372209DB-3576-4D06-A732-8F3913B1D529}" dt="2023-07-03T09:06:42.258" v="15"/>
          <ac:spMkLst>
            <pc:docMk/>
            <pc:sldMk cId="863498612" sldId="275"/>
            <ac:spMk id="22" creationId="{984901BE-D245-3C0A-554C-AD1D226DBB4E}"/>
          </ac:spMkLst>
        </pc:spChg>
        <pc:spChg chg="mod">
          <ac:chgData name="Abdalla, Selma" userId="cd627811-8daf-45d6-b32d-0e9da46fbf40" providerId="ADAL" clId="{372209DB-3576-4D06-A732-8F3913B1D529}" dt="2023-07-03T09:05:16.558" v="10"/>
          <ac:spMkLst>
            <pc:docMk/>
            <pc:sldMk cId="863498612" sldId="275"/>
            <ac:spMk id="46" creationId="{4C42DC0F-C519-8020-996D-05ED8B2794F1}"/>
          </ac:spMkLst>
        </pc:spChg>
        <pc:spChg chg="mod">
          <ac:chgData name="Abdalla, Selma" userId="cd627811-8daf-45d6-b32d-0e9da46fbf40" providerId="ADAL" clId="{372209DB-3576-4D06-A732-8F3913B1D529}" dt="2023-07-03T09:07:19.069" v="19" actId="14100"/>
          <ac:spMkLst>
            <pc:docMk/>
            <pc:sldMk cId="863498612" sldId="275"/>
            <ac:spMk id="47" creationId="{9AFBB5FB-5C7D-7A3F-402F-BF42EDA148E4}"/>
          </ac:spMkLst>
        </pc:spChg>
      </pc:sldChg>
      <pc:sldChg chg="addSp delSp modSp mod delAnim modAnim modNotesTx">
        <pc:chgData name="Abdalla, Selma" userId="cd627811-8daf-45d6-b32d-0e9da46fbf40" providerId="ADAL" clId="{372209DB-3576-4D06-A732-8F3913B1D529}" dt="2023-07-03T09:42:58.416" v="117" actId="14100"/>
        <pc:sldMkLst>
          <pc:docMk/>
          <pc:sldMk cId="1343800350" sldId="278"/>
        </pc:sldMkLst>
        <pc:spChg chg="mod">
          <ac:chgData name="Abdalla, Selma" userId="cd627811-8daf-45d6-b32d-0e9da46fbf40" providerId="ADAL" clId="{372209DB-3576-4D06-A732-8F3913B1D529}" dt="2023-07-03T09:08:35.038" v="23"/>
          <ac:spMkLst>
            <pc:docMk/>
            <pc:sldMk cId="1343800350" sldId="278"/>
            <ac:spMk id="6" creationId="{2A5A36CD-2C9B-0264-73D4-A72E25062E95}"/>
          </ac:spMkLst>
        </pc:spChg>
        <pc:spChg chg="mod">
          <ac:chgData name="Abdalla, Selma" userId="cd627811-8daf-45d6-b32d-0e9da46fbf40" providerId="ADAL" clId="{372209DB-3576-4D06-A732-8F3913B1D529}" dt="2023-07-03T09:08:50.452" v="26" actId="14100"/>
          <ac:spMkLst>
            <pc:docMk/>
            <pc:sldMk cId="1343800350" sldId="278"/>
            <ac:spMk id="8" creationId="{9B88DB3F-C089-D042-69A5-444F2A690F87}"/>
          </ac:spMkLst>
        </pc:spChg>
        <pc:picChg chg="add mod">
          <ac:chgData name="Abdalla, Selma" userId="cd627811-8daf-45d6-b32d-0e9da46fbf40" providerId="ADAL" clId="{372209DB-3576-4D06-A732-8F3913B1D529}" dt="2023-07-03T09:42:58.416" v="117" actId="14100"/>
          <ac:picMkLst>
            <pc:docMk/>
            <pc:sldMk cId="1343800350" sldId="278"/>
            <ac:picMk id="3" creationId="{6DDAC63F-AFC7-55E1-7F10-DC84101DFE16}"/>
          </ac:picMkLst>
        </pc:picChg>
        <pc:picChg chg="del ord">
          <ac:chgData name="Abdalla, Selma" userId="cd627811-8daf-45d6-b32d-0e9da46fbf40" providerId="ADAL" clId="{372209DB-3576-4D06-A732-8F3913B1D529}" dt="2023-07-03T09:09:59.504" v="29" actId="478"/>
          <ac:picMkLst>
            <pc:docMk/>
            <pc:sldMk cId="1343800350" sldId="278"/>
            <ac:picMk id="4" creationId="{4E1C6F52-68A8-BECA-23DC-04D12DE5FEEB}"/>
          </ac:picMkLst>
        </pc:picChg>
      </pc:sldChg>
      <pc:sldChg chg="addSp delSp modSp mod delAnim modAnim modNotesTx">
        <pc:chgData name="Abdalla, Selma" userId="cd627811-8daf-45d6-b32d-0e9da46fbf40" providerId="ADAL" clId="{372209DB-3576-4D06-A732-8F3913B1D529}" dt="2023-07-03T09:47:37.129" v="130"/>
        <pc:sldMkLst>
          <pc:docMk/>
          <pc:sldMk cId="1605668514" sldId="279"/>
        </pc:sldMkLst>
        <pc:spChg chg="mod">
          <ac:chgData name="Abdalla, Selma" userId="cd627811-8daf-45d6-b32d-0e9da46fbf40" providerId="ADAL" clId="{372209DB-3576-4D06-A732-8F3913B1D529}" dt="2023-07-03T09:45:11.464" v="120"/>
          <ac:spMkLst>
            <pc:docMk/>
            <pc:sldMk cId="1605668514" sldId="279"/>
            <ac:spMk id="5" creationId="{0ABEB0C8-B125-8FEE-58EF-9F6A44FEEB36}"/>
          </ac:spMkLst>
        </pc:spChg>
        <pc:spChg chg="mod">
          <ac:chgData name="Abdalla, Selma" userId="cd627811-8daf-45d6-b32d-0e9da46fbf40" providerId="ADAL" clId="{372209DB-3576-4D06-A732-8F3913B1D529}" dt="2023-07-03T09:45:01.610" v="119"/>
          <ac:spMkLst>
            <pc:docMk/>
            <pc:sldMk cId="1605668514" sldId="279"/>
            <ac:spMk id="6" creationId="{2A5A36CD-2C9B-0264-73D4-A72E25062E95}"/>
          </ac:spMkLst>
        </pc:spChg>
        <pc:picChg chg="add mod ord">
          <ac:chgData name="Abdalla, Selma" userId="cd627811-8daf-45d6-b32d-0e9da46fbf40" providerId="ADAL" clId="{372209DB-3576-4D06-A732-8F3913B1D529}" dt="2023-07-03T09:46:52.902" v="128" actId="167"/>
          <ac:picMkLst>
            <pc:docMk/>
            <pc:sldMk cId="1605668514" sldId="279"/>
            <ac:picMk id="2" creationId="{7CF91F6F-42EC-84C4-9BBB-A43542245A8B}"/>
          </ac:picMkLst>
        </pc:picChg>
        <pc:picChg chg="del">
          <ac:chgData name="Abdalla, Selma" userId="cd627811-8daf-45d6-b32d-0e9da46fbf40" providerId="ADAL" clId="{372209DB-3576-4D06-A732-8F3913B1D529}" dt="2023-07-03T09:45:54.403" v="121" actId="478"/>
          <ac:picMkLst>
            <pc:docMk/>
            <pc:sldMk cId="1605668514" sldId="279"/>
            <ac:picMk id="3" creationId="{2769D242-8D12-50DB-E110-0A58D2281A93}"/>
          </ac:picMkLst>
        </pc:picChg>
      </pc:sldChg>
      <pc:sldChg chg="addSp delSp modSp mod delAnim modAnim modNotesTx">
        <pc:chgData name="Abdalla, Selma" userId="cd627811-8daf-45d6-b32d-0e9da46fbf40" providerId="ADAL" clId="{372209DB-3576-4D06-A732-8F3913B1D529}" dt="2023-07-03T09:55:25.903" v="149" actId="20577"/>
        <pc:sldMkLst>
          <pc:docMk/>
          <pc:sldMk cId="2565298465" sldId="280"/>
        </pc:sldMkLst>
        <pc:spChg chg="mod">
          <ac:chgData name="Abdalla, Selma" userId="cd627811-8daf-45d6-b32d-0e9da46fbf40" providerId="ADAL" clId="{372209DB-3576-4D06-A732-8F3913B1D529}" dt="2023-07-03T09:48:10.929" v="134"/>
          <ac:spMkLst>
            <pc:docMk/>
            <pc:sldMk cId="2565298465" sldId="280"/>
            <ac:spMk id="3" creationId="{80306B0F-51FB-DBAE-E33B-01AB9804328E}"/>
          </ac:spMkLst>
        </pc:spChg>
        <pc:spChg chg="mod">
          <ac:chgData name="Abdalla, Selma" userId="cd627811-8daf-45d6-b32d-0e9da46fbf40" providerId="ADAL" clId="{372209DB-3576-4D06-A732-8F3913B1D529}" dt="2023-07-03T09:48:01.505" v="131"/>
          <ac:spMkLst>
            <pc:docMk/>
            <pc:sldMk cId="2565298465" sldId="280"/>
            <ac:spMk id="6" creationId="{2A5A36CD-2C9B-0264-73D4-A72E25062E95}"/>
          </ac:spMkLst>
        </pc:spChg>
        <pc:picChg chg="add mod ord">
          <ac:chgData name="Abdalla, Selma" userId="cd627811-8daf-45d6-b32d-0e9da46fbf40" providerId="ADAL" clId="{372209DB-3576-4D06-A732-8F3913B1D529}" dt="2023-07-03T09:54:59.073" v="147" actId="167"/>
          <ac:picMkLst>
            <pc:docMk/>
            <pc:sldMk cId="2565298465" sldId="280"/>
            <ac:picMk id="2" creationId="{A6C42474-24A8-4BBE-9F76-1066AA476732}"/>
          </ac:picMkLst>
        </pc:picChg>
        <pc:picChg chg="del">
          <ac:chgData name="Abdalla, Selma" userId="cd627811-8daf-45d6-b32d-0e9da46fbf40" providerId="ADAL" clId="{372209DB-3576-4D06-A732-8F3913B1D529}" dt="2023-07-03T09:51:28.450" v="135" actId="478"/>
          <ac:picMkLst>
            <pc:docMk/>
            <pc:sldMk cId="2565298465" sldId="280"/>
            <ac:picMk id="4" creationId="{BFA49BD7-6508-8884-8562-71586CD16DD5}"/>
          </ac:picMkLst>
        </pc:picChg>
      </pc:sldChg>
      <pc:sldChg chg="modSp mod modNotesTx">
        <pc:chgData name="Abdalla, Selma" userId="cd627811-8daf-45d6-b32d-0e9da46fbf40" providerId="ADAL" clId="{372209DB-3576-4D06-A732-8F3913B1D529}" dt="2023-07-03T10:00:12.586" v="165"/>
        <pc:sldMkLst>
          <pc:docMk/>
          <pc:sldMk cId="3048536130" sldId="281"/>
        </pc:sldMkLst>
        <pc:spChg chg="mod">
          <ac:chgData name="Abdalla, Selma" userId="cd627811-8daf-45d6-b32d-0e9da46fbf40" providerId="ADAL" clId="{372209DB-3576-4D06-A732-8F3913B1D529}" dt="2023-07-03T09:56:24.266" v="154"/>
          <ac:spMkLst>
            <pc:docMk/>
            <pc:sldMk cId="3048536130" sldId="281"/>
            <ac:spMk id="17" creationId="{A2E6E09B-2376-45F9-10D3-2AA2D31F8CE7}"/>
          </ac:spMkLst>
        </pc:spChg>
        <pc:spChg chg="mod">
          <ac:chgData name="Abdalla, Selma" userId="cd627811-8daf-45d6-b32d-0e9da46fbf40" providerId="ADAL" clId="{372209DB-3576-4D06-A732-8F3913B1D529}" dt="2023-07-03T09:59:33.681" v="162" actId="122"/>
          <ac:spMkLst>
            <pc:docMk/>
            <pc:sldMk cId="3048536130" sldId="281"/>
            <ac:spMk id="19" creationId="{62FC23A5-9D81-11C3-7CD5-D55973529D14}"/>
          </ac:spMkLst>
        </pc:spChg>
        <pc:spChg chg="mod">
          <ac:chgData name="Abdalla, Selma" userId="cd627811-8daf-45d6-b32d-0e9da46fbf40" providerId="ADAL" clId="{372209DB-3576-4D06-A732-8F3913B1D529}" dt="2023-07-03T09:59:51.775" v="163"/>
          <ac:spMkLst>
            <pc:docMk/>
            <pc:sldMk cId="3048536130" sldId="281"/>
            <ac:spMk id="20" creationId="{0A4A21F8-0E63-C433-2824-D46E9747630B}"/>
          </ac:spMkLst>
        </pc:spChg>
        <pc:spChg chg="mod">
          <ac:chgData name="Abdalla, Selma" userId="cd627811-8daf-45d6-b32d-0e9da46fbf40" providerId="ADAL" clId="{372209DB-3576-4D06-A732-8F3913B1D529}" dt="2023-07-03T10:00:03.437" v="164"/>
          <ac:spMkLst>
            <pc:docMk/>
            <pc:sldMk cId="3048536130" sldId="281"/>
            <ac:spMk id="21" creationId="{1165F190-8917-2BFC-A10D-5BB83E0F9136}"/>
          </ac:spMkLst>
        </pc:spChg>
        <pc:spChg chg="mod">
          <ac:chgData name="Abdalla, Selma" userId="cd627811-8daf-45d6-b32d-0e9da46fbf40" providerId="ADAL" clId="{372209DB-3576-4D06-A732-8F3913B1D529}" dt="2023-07-03T10:00:12.586" v="165"/>
          <ac:spMkLst>
            <pc:docMk/>
            <pc:sldMk cId="3048536130" sldId="281"/>
            <ac:spMk id="22" creationId="{984901BE-D245-3C0A-554C-AD1D226DBB4E}"/>
          </ac:spMkLst>
        </pc:spChg>
        <pc:spChg chg="mod">
          <ac:chgData name="Abdalla, Selma" userId="cd627811-8daf-45d6-b32d-0e9da46fbf40" providerId="ADAL" clId="{372209DB-3576-4D06-A732-8F3913B1D529}" dt="2023-07-03T09:56:40.734" v="155"/>
          <ac:spMkLst>
            <pc:docMk/>
            <pc:sldMk cId="3048536130" sldId="281"/>
            <ac:spMk id="24" creationId="{C57F572F-E782-2575-8DF6-27AF2A0DAACC}"/>
          </ac:spMkLst>
        </pc:spChg>
        <pc:spChg chg="mod">
          <ac:chgData name="Abdalla, Selma" userId="cd627811-8daf-45d6-b32d-0e9da46fbf40" providerId="ADAL" clId="{372209DB-3576-4D06-A732-8F3913B1D529}" dt="2023-07-03T09:56:55.823" v="156"/>
          <ac:spMkLst>
            <pc:docMk/>
            <pc:sldMk cId="3048536130" sldId="281"/>
            <ac:spMk id="30" creationId="{80E4A1A8-E73E-DD43-8FFB-3AD523077A91}"/>
          </ac:spMkLst>
        </pc:spChg>
        <pc:spChg chg="mod">
          <ac:chgData name="Abdalla, Selma" userId="cd627811-8daf-45d6-b32d-0e9da46fbf40" providerId="ADAL" clId="{372209DB-3576-4D06-A732-8F3913B1D529}" dt="2023-07-03T09:55:43.888" v="150"/>
          <ac:spMkLst>
            <pc:docMk/>
            <pc:sldMk cId="3048536130" sldId="281"/>
            <ac:spMk id="46" creationId="{4C42DC0F-C519-8020-996D-05ED8B2794F1}"/>
          </ac:spMkLst>
        </pc:spChg>
        <pc:spChg chg="mod">
          <ac:chgData name="Abdalla, Selma" userId="cd627811-8daf-45d6-b32d-0e9da46fbf40" providerId="ADAL" clId="{372209DB-3576-4D06-A732-8F3913B1D529}" dt="2023-07-03T09:56:02.715" v="153" actId="14100"/>
          <ac:spMkLst>
            <pc:docMk/>
            <pc:sldMk cId="3048536130" sldId="281"/>
            <ac:spMk id="47" creationId="{9AFBB5FB-5C7D-7A3F-402F-BF42EDA148E4}"/>
          </ac:spMkLst>
        </pc:spChg>
      </pc:sldChg>
      <pc:sldChg chg="modSp mod modNotesTx">
        <pc:chgData name="Abdalla, Selma" userId="cd627811-8daf-45d6-b32d-0e9da46fbf40" providerId="ADAL" clId="{372209DB-3576-4D06-A732-8F3913B1D529}" dt="2023-07-03T10:08:49.081" v="293" actId="20577"/>
        <pc:sldMkLst>
          <pc:docMk/>
          <pc:sldMk cId="2587754278" sldId="282"/>
        </pc:sldMkLst>
        <pc:spChg chg="mod">
          <ac:chgData name="Abdalla, Selma" userId="cd627811-8daf-45d6-b32d-0e9da46fbf40" providerId="ADAL" clId="{372209DB-3576-4D06-A732-8F3913B1D529}" dt="2023-07-03T10:00:54.966" v="170"/>
          <ac:spMkLst>
            <pc:docMk/>
            <pc:sldMk cId="2587754278" sldId="282"/>
            <ac:spMk id="5" creationId="{E1519A80-03CB-9335-F921-657E4742F8A1}"/>
          </ac:spMkLst>
        </pc:spChg>
        <pc:spChg chg="mod">
          <ac:chgData name="Abdalla, Selma" userId="cd627811-8daf-45d6-b32d-0e9da46fbf40" providerId="ADAL" clId="{372209DB-3576-4D06-A732-8F3913B1D529}" dt="2023-07-03T10:06:49.954" v="280" actId="1076"/>
          <ac:spMkLst>
            <pc:docMk/>
            <pc:sldMk cId="2587754278" sldId="282"/>
            <ac:spMk id="13" creationId="{3A4BD40E-D5A7-DF81-1728-22C06FDEEACE}"/>
          </ac:spMkLst>
        </pc:spChg>
        <pc:spChg chg="mod">
          <ac:chgData name="Abdalla, Selma" userId="cd627811-8daf-45d6-b32d-0e9da46fbf40" providerId="ADAL" clId="{372209DB-3576-4D06-A732-8F3913B1D529}" dt="2023-07-03T10:06:59.491" v="283" actId="1076"/>
          <ac:spMkLst>
            <pc:docMk/>
            <pc:sldMk cId="2587754278" sldId="282"/>
            <ac:spMk id="14" creationId="{4589320E-4C19-B837-AD16-F09CA961223B}"/>
          </ac:spMkLst>
        </pc:spChg>
        <pc:spChg chg="mod">
          <ac:chgData name="Abdalla, Selma" userId="cd627811-8daf-45d6-b32d-0e9da46fbf40" providerId="ADAL" clId="{372209DB-3576-4D06-A732-8F3913B1D529}" dt="2023-07-03T10:07:08.441" v="286" actId="1076"/>
          <ac:spMkLst>
            <pc:docMk/>
            <pc:sldMk cId="2587754278" sldId="282"/>
            <ac:spMk id="15" creationId="{6FC1C378-D074-1DE2-8BD6-C415ADD073ED}"/>
          </ac:spMkLst>
        </pc:spChg>
        <pc:spChg chg="mod">
          <ac:chgData name="Abdalla, Selma" userId="cd627811-8daf-45d6-b32d-0e9da46fbf40" providerId="ADAL" clId="{372209DB-3576-4D06-A732-8F3913B1D529}" dt="2023-07-03T10:06:54.215" v="281" actId="1076"/>
          <ac:spMkLst>
            <pc:docMk/>
            <pc:sldMk cId="2587754278" sldId="282"/>
            <ac:spMk id="16" creationId="{DBFA99A0-42B1-938D-E0A4-ED0EDA18A7EB}"/>
          </ac:spMkLst>
        </pc:spChg>
        <pc:spChg chg="mod">
          <ac:chgData name="Abdalla, Selma" userId="cd627811-8daf-45d6-b32d-0e9da46fbf40" providerId="ADAL" clId="{372209DB-3576-4D06-A732-8F3913B1D529}" dt="2023-07-03T10:07:02.763" v="284" actId="1076"/>
          <ac:spMkLst>
            <pc:docMk/>
            <pc:sldMk cId="2587754278" sldId="282"/>
            <ac:spMk id="17" creationId="{1B5BA494-8430-E43D-19C0-0FB88E724FB8}"/>
          </ac:spMkLst>
        </pc:spChg>
        <pc:spChg chg="mod">
          <ac:chgData name="Abdalla, Selma" userId="cd627811-8daf-45d6-b32d-0e9da46fbf40" providerId="ADAL" clId="{372209DB-3576-4D06-A732-8F3913B1D529}" dt="2023-07-03T10:07:16.372" v="291" actId="1035"/>
          <ac:spMkLst>
            <pc:docMk/>
            <pc:sldMk cId="2587754278" sldId="282"/>
            <ac:spMk id="18" creationId="{B37FD2B4-8768-B97F-0E9E-B9E167822AE0}"/>
          </ac:spMkLst>
        </pc:spChg>
        <pc:graphicFrameChg chg="mod">
          <ac:chgData name="Abdalla, Selma" userId="cd627811-8daf-45d6-b32d-0e9da46fbf40" providerId="ADAL" clId="{372209DB-3576-4D06-A732-8F3913B1D529}" dt="2023-07-03T10:06:01.517" v="259"/>
          <ac:graphicFrameMkLst>
            <pc:docMk/>
            <pc:sldMk cId="2587754278" sldId="282"/>
            <ac:graphicFrameMk id="12" creationId="{AEF28C1C-0CF2-AE07-FA5F-37359BD86CA3}"/>
          </ac:graphicFrameMkLst>
        </pc:graphicFrameChg>
      </pc:sldChg>
      <pc:sldChg chg="addSp delSp modSp mod delAnim modAnim modNotesTx">
        <pc:chgData name="Abdalla, Selma" userId="cd627811-8daf-45d6-b32d-0e9da46fbf40" providerId="ADAL" clId="{372209DB-3576-4D06-A732-8F3913B1D529}" dt="2023-07-03T10:18:54.382" v="344" actId="20577"/>
        <pc:sldMkLst>
          <pc:docMk/>
          <pc:sldMk cId="370507697" sldId="283"/>
        </pc:sldMkLst>
        <pc:spChg chg="mod">
          <ac:chgData name="Abdalla, Selma" userId="cd627811-8daf-45d6-b32d-0e9da46fbf40" providerId="ADAL" clId="{372209DB-3576-4D06-A732-8F3913B1D529}" dt="2023-07-03T10:09:30.335" v="294"/>
          <ac:spMkLst>
            <pc:docMk/>
            <pc:sldMk cId="370507697" sldId="283"/>
            <ac:spMk id="2" creationId="{10D595A5-A7AD-8F90-B47E-D2A4E628FD5B}"/>
          </ac:spMkLst>
        </pc:spChg>
        <pc:spChg chg="mod">
          <ac:chgData name="Abdalla, Selma" userId="cd627811-8daf-45d6-b32d-0e9da46fbf40" providerId="ADAL" clId="{372209DB-3576-4D06-A732-8F3913B1D529}" dt="2023-07-03T10:09:40.680" v="295"/>
          <ac:spMkLst>
            <pc:docMk/>
            <pc:sldMk cId="370507697" sldId="283"/>
            <ac:spMk id="4" creationId="{44B22F0F-5B63-E74C-65E3-1E965D949CBF}"/>
          </ac:spMkLst>
        </pc:spChg>
        <pc:spChg chg="mod">
          <ac:chgData name="Abdalla, Selma" userId="cd627811-8daf-45d6-b32d-0e9da46fbf40" providerId="ADAL" clId="{372209DB-3576-4D06-A732-8F3913B1D529}" dt="2023-07-03T10:11:03.545" v="301" actId="14100"/>
          <ac:spMkLst>
            <pc:docMk/>
            <pc:sldMk cId="370507697" sldId="283"/>
            <ac:spMk id="5" creationId="{5D387163-807D-3A32-4C62-2C51FC43CAB6}"/>
          </ac:spMkLst>
        </pc:spChg>
        <pc:spChg chg="mod">
          <ac:chgData name="Abdalla, Selma" userId="cd627811-8daf-45d6-b32d-0e9da46fbf40" providerId="ADAL" clId="{372209DB-3576-4D06-A732-8F3913B1D529}" dt="2023-07-03T10:13:02.833" v="314"/>
          <ac:spMkLst>
            <pc:docMk/>
            <pc:sldMk cId="370507697" sldId="283"/>
            <ac:spMk id="6" creationId="{D6310837-8A5D-B081-B19C-9E84E806662D}"/>
          </ac:spMkLst>
        </pc:spChg>
        <pc:spChg chg="mod">
          <ac:chgData name="Abdalla, Selma" userId="cd627811-8daf-45d6-b32d-0e9da46fbf40" providerId="ADAL" clId="{372209DB-3576-4D06-A732-8F3913B1D529}" dt="2023-07-03T10:11:39.860" v="308" actId="14100"/>
          <ac:spMkLst>
            <pc:docMk/>
            <pc:sldMk cId="370507697" sldId="283"/>
            <ac:spMk id="7" creationId="{0718A38A-AD8F-A7E5-7061-8DB20A0B7715}"/>
          </ac:spMkLst>
        </pc:spChg>
        <pc:spChg chg="mod">
          <ac:chgData name="Abdalla, Selma" userId="cd627811-8daf-45d6-b32d-0e9da46fbf40" providerId="ADAL" clId="{372209DB-3576-4D06-A732-8F3913B1D529}" dt="2023-07-03T10:13:13.677" v="315"/>
          <ac:spMkLst>
            <pc:docMk/>
            <pc:sldMk cId="370507697" sldId="283"/>
            <ac:spMk id="8" creationId="{7E007941-99BA-5714-598F-EB99EB0EA7D0}"/>
          </ac:spMkLst>
        </pc:spChg>
        <pc:spChg chg="mod">
          <ac:chgData name="Abdalla, Selma" userId="cd627811-8daf-45d6-b32d-0e9da46fbf40" providerId="ADAL" clId="{372209DB-3576-4D06-A732-8F3913B1D529}" dt="2023-07-03T10:12:29.694" v="311" actId="14100"/>
          <ac:spMkLst>
            <pc:docMk/>
            <pc:sldMk cId="370507697" sldId="283"/>
            <ac:spMk id="9" creationId="{C770DB18-2EDF-5102-9746-775062B6B356}"/>
          </ac:spMkLst>
        </pc:spChg>
        <pc:spChg chg="mod">
          <ac:chgData name="Abdalla, Selma" userId="cd627811-8daf-45d6-b32d-0e9da46fbf40" providerId="ADAL" clId="{372209DB-3576-4D06-A732-8F3913B1D529}" dt="2023-07-03T10:12:47.252" v="313" actId="14100"/>
          <ac:spMkLst>
            <pc:docMk/>
            <pc:sldMk cId="370507697" sldId="283"/>
            <ac:spMk id="10" creationId="{CE2628FC-3D1D-84AF-4BD9-F63E18F676AE}"/>
          </ac:spMkLst>
        </pc:spChg>
        <pc:spChg chg="mod">
          <ac:chgData name="Abdalla, Selma" userId="cd627811-8daf-45d6-b32d-0e9da46fbf40" providerId="ADAL" clId="{372209DB-3576-4D06-A732-8F3913B1D529}" dt="2023-07-03T10:12:03.360" v="309"/>
          <ac:spMkLst>
            <pc:docMk/>
            <pc:sldMk cId="370507697" sldId="283"/>
            <ac:spMk id="11" creationId="{A9013547-6ACB-CA71-4EE4-EF4B7C111E98}"/>
          </ac:spMkLst>
        </pc:spChg>
        <pc:spChg chg="mod">
          <ac:chgData name="Abdalla, Selma" userId="cd627811-8daf-45d6-b32d-0e9da46fbf40" providerId="ADAL" clId="{372209DB-3576-4D06-A732-8F3913B1D529}" dt="2023-07-03T10:16:51.463" v="330" actId="1076"/>
          <ac:spMkLst>
            <pc:docMk/>
            <pc:sldMk cId="370507697" sldId="283"/>
            <ac:spMk id="16" creationId="{DF5A89E6-BB30-5796-B76A-4A979B0FDCAB}"/>
          </ac:spMkLst>
        </pc:spChg>
        <pc:picChg chg="add del mod">
          <ac:chgData name="Abdalla, Selma" userId="cd627811-8daf-45d6-b32d-0e9da46fbf40" providerId="ADAL" clId="{372209DB-3576-4D06-A732-8F3913B1D529}" dt="2023-07-03T10:16:04.464" v="325" actId="478"/>
          <ac:picMkLst>
            <pc:docMk/>
            <pc:sldMk cId="370507697" sldId="283"/>
            <ac:picMk id="12" creationId="{CB53E6D5-4DCB-18FB-72EC-02F11D77BF9B}"/>
          </ac:picMkLst>
        </pc:picChg>
        <pc:picChg chg="add mod">
          <ac:chgData name="Abdalla, Selma" userId="cd627811-8daf-45d6-b32d-0e9da46fbf40" providerId="ADAL" clId="{372209DB-3576-4D06-A732-8F3913B1D529}" dt="2023-07-03T10:16:35.588" v="329" actId="14100"/>
          <ac:picMkLst>
            <pc:docMk/>
            <pc:sldMk cId="370507697" sldId="283"/>
            <ac:picMk id="14" creationId="{86ECF8D8-38AA-A564-BE27-4309A72DE59C}"/>
          </ac:picMkLst>
        </pc:picChg>
        <pc:picChg chg="del">
          <ac:chgData name="Abdalla, Selma" userId="cd627811-8daf-45d6-b32d-0e9da46fbf40" providerId="ADAL" clId="{372209DB-3576-4D06-A732-8F3913B1D529}" dt="2023-07-03T10:10:46.799" v="299" actId="478"/>
          <ac:picMkLst>
            <pc:docMk/>
            <pc:sldMk cId="370507697" sldId="283"/>
            <ac:picMk id="20" creationId="{BA6A3245-88CB-9152-8EBB-ACDB23B71049}"/>
          </ac:picMkLst>
        </pc:picChg>
      </pc:sldChg>
      <pc:sldChg chg="addSp modSp new del mod setBg">
        <pc:chgData name="Abdalla, Selma" userId="cd627811-8daf-45d6-b32d-0e9da46fbf40" providerId="ADAL" clId="{372209DB-3576-4D06-A732-8F3913B1D529}" dt="2023-07-03T09:44:09.671" v="118" actId="47"/>
        <pc:sldMkLst>
          <pc:docMk/>
          <pc:sldMk cId="3816590314" sldId="284"/>
        </pc:sldMkLst>
        <pc:spChg chg="add mod">
          <ac:chgData name="Abdalla, Selma" userId="cd627811-8daf-45d6-b32d-0e9da46fbf40" providerId="ADAL" clId="{372209DB-3576-4D06-A732-8F3913B1D529}" dt="2023-07-03T09:33:54.880" v="110" actId="12789"/>
          <ac:spMkLst>
            <pc:docMk/>
            <pc:sldMk cId="3816590314" sldId="284"/>
            <ac:spMk id="2" creationId="{3DE8AB11-C15A-76D0-4949-B32D802C659C}"/>
          </ac:spMkLst>
        </pc:spChg>
        <pc:picChg chg="add mod">
          <ac:chgData name="Abdalla, Selma" userId="cd627811-8daf-45d6-b32d-0e9da46fbf40" providerId="ADAL" clId="{372209DB-3576-4D06-A732-8F3913B1D529}" dt="2023-07-03T09:40:22.630" v="113" actId="14100"/>
          <ac:picMkLst>
            <pc:docMk/>
            <pc:sldMk cId="3816590314" sldId="284"/>
            <ac:picMk id="4" creationId="{1D7A8BC6-813F-032C-C70F-2094CB9EF014}"/>
          </ac:picMkLst>
        </pc:picChg>
      </pc:sldChg>
      <pc:sldChg chg="addSp delSp modSp new del mod setBg">
        <pc:chgData name="Abdalla, Selma" userId="cd627811-8daf-45d6-b32d-0e9da46fbf40" providerId="ADAL" clId="{372209DB-3576-4D06-A732-8F3913B1D529}" dt="2023-07-03T09:14:40.136" v="68" actId="47"/>
        <pc:sldMkLst>
          <pc:docMk/>
          <pc:sldMk cId="3944077665" sldId="284"/>
        </pc:sldMkLst>
        <pc:spChg chg="add del">
          <ac:chgData name="Abdalla, Selma" userId="cd627811-8daf-45d6-b32d-0e9da46fbf40" providerId="ADAL" clId="{372209DB-3576-4D06-A732-8F3913B1D529}" dt="2023-07-03T09:11:28.773" v="41" actId="11529"/>
          <ac:spMkLst>
            <pc:docMk/>
            <pc:sldMk cId="3944077665" sldId="284"/>
            <ac:spMk id="4" creationId="{8729300E-24CC-9052-3ED8-9E7F75574D27}"/>
          </ac:spMkLst>
        </pc:spChg>
        <pc:spChg chg="add mod">
          <ac:chgData name="Abdalla, Selma" userId="cd627811-8daf-45d6-b32d-0e9da46fbf40" providerId="ADAL" clId="{372209DB-3576-4D06-A732-8F3913B1D529}" dt="2023-07-03T09:12:12.128" v="53" actId="12788"/>
          <ac:spMkLst>
            <pc:docMk/>
            <pc:sldMk cId="3944077665" sldId="284"/>
            <ac:spMk id="5" creationId="{DCFD4001-E98C-180A-D9D0-71A5D05869D9}"/>
          </ac:spMkLst>
        </pc:spChg>
        <pc:picChg chg="add mod">
          <ac:chgData name="Abdalla, Selma" userId="cd627811-8daf-45d6-b32d-0e9da46fbf40" providerId="ADAL" clId="{372209DB-3576-4D06-A732-8F3913B1D529}" dt="2023-07-03T09:12:25.562" v="63" actId="1038"/>
          <ac:picMkLst>
            <pc:docMk/>
            <pc:sldMk cId="3944077665" sldId="284"/>
            <ac:picMk id="3" creationId="{7C4CB6DA-F904-D464-C761-26CB7BFFCAC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3023B-6B75-40E0-8151-E31798AD94A5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46CE8-0BA2-4DC3-9F65-C9E444F3AC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390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yk1tc_Th9g&amp;t=0s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T3vuJE6u4o&amp;t=0s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aUi-jNeTAk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tecHZ2Gqe8&amp;t=0s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Archwiliwch y pwerau amrywiol sydd gan Gyngor Caerdydd, Senedd Cymru a Senedd y DU.  Mae'n cynnwys ymarferion i ddysgwyr fyfyrio ar yr effeithiau y mae'r pwerau hyn yn eu cael ar eu bywyd o ddydd i ddydd. 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46CE8-0BA2-4DC3-9F65-C9E444F3AC9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398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Rhowch 5 munud i’r myfyrwyr ysgrifennu eu hamserlen ddyddiol arferol a thynnu sylw at ba rai o'u tasgau dyddiol maen nhw'n meddwl sy'n cael eu heffeithio gan wleidyddiaeth.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 y sleid mae enghraifft o amserlen i berson ifanc sy'n mynd i'r ysgol. Gofynnwch i'r disgyblion ystyried pa rai o'r tasgau dyddiol maen nhw'n meddwl sy'n cael eu heffeithio gan wleidyddiaeth a sut?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Yr ateb yw </a:t>
            </a:r>
            <a:r>
              <a:rPr lang="cy-GB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pob un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mae'r holl dasgau dyddiol hyn yn cael eu heffeithio gan wleidyddiaeth, gan wahanol sefydliadau llywodraethol. Rhowch gyfle i fyfyrwyr rannu eu barn ar sut maen nhw'n meddwl mae gwleidyddiaeth yn effeithio ar bob gweithgaredd dyddiol.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Defnyddiwch y 3 sleid nesaf i fynd dros y pwyntiau cyffredinol am bob sefydliad llywodraethol cyn gofyn i ddisgyblion ar sleid 6 a allant ddweud pa sefydliad llywodraethol sydd â phŵer dros bob gweithgaredd dyddiol yn yr enghraifft hon.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46CE8-0BA2-4DC3-9F65-C9E444F3AC9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358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Rhowch gyfle i'r myfyrwyr drafod y pwyntiau canlynol: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Yn gyntaf, a ydyn nhw’n adnabod adeilad eu cyngor lleol?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Beth maen nhw'n meddwl sy'n digwydd yn yr adeilad hwn? 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Yna defnyddiwch yr is-gwestiynau canlynol fel pwyntiau trafod ac i helpu disgyblion i ateb y prif gwestiwn yn y pennawd, cyn chwarae'r fideo animeiddiedig am ragor o wybodaeth: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 ardal mae'r Cyngor yn gyfrifol amdani? 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Dim ond ardal y cyngor lleol (Caerdydd)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 wasanaethau ydych chi'n meddwl mae'r Cyngor yn gyfrifol amdanynt? 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gwasanaethau lleol fel bysiau, llyfrgelloedd, casglu gwastraff (mwy o enghreifftiau isod)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Sut mae'r penderfyniadau a wneir gan y cyngor yn effeithio arnom? 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defnyddiwch yr enghreifftiau y mae disgyblion yn eu cynnig i drafod sut mae penderfyniadau a wneir gan eu cyngor lleol yn cael effaith arnynt.  Er enghraifft: Mae cynghorau lleol yn penderfynu pa mor hwyr mae llyfrgelloedd yn aros ar agor, felly y penderfyniadau hyn sy’n pennu a allwn ymweld â llyfrgelloedd ar ôl ysgol, neu yn ystod yr wythnos o gwbl.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 bwerau a chyfrifoldebau sydd gan Lywodraethau / Cynghorau Lleol?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gasglu, mae cynghorau'n rheoli gwasanaethau lleol. Mae gwasanaethau'r Cyngor yn cael effaith uniongyrchol ar drigolion lleol ac felly mae gan y Cyngor gyfrifoldeb i sicrhau bod y penderfyniadau a wneir er budd trigolion lleol.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Enghreifftiau o faterion y mae gan y Cyngor bŵer drostynt: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Penderfynu faint sy'n cael ei wario ar gynnal parciau a mannau agored lleol [effaith: mae angen i gynghorau gyllidebu ar gyfer cynnal a chadw parciau lleol, neu ni fyddem yn gallu mwynhau'r mannau hyn]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Cyfrifoldeb am wasanaethau bws lleol [effaith: mae nifer y bysiau sy'n rhedeg yn cael effaith ar ein gallu i gymudo o fewn y ddinas]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Cynghorau sy’n rheoli’r gwaith o gynnal a chadw ffyrdd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Cynghorau sy’n rheoli llyfrgelloedd a chyfleusterau hamdden lleol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Cynghorau sy’n rheoli pethau fel casgliadau gwastraff/biniau [effaith: pa mor aml mae eich biniau'n cael eu casglu]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Gwasanaethau parcio sy'n eiddo i'r cyngor / costau parcio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Dolen allanol i fideo wedi'i ymgorffori i’r sleid hon: </a:t>
            </a:r>
            <a:r>
              <a:rPr lang="en-GB" sz="2800" dirty="0" err="1">
                <a:hlinkClick r:id="rId3"/>
              </a:rPr>
              <a:t>Croeso</a:t>
            </a:r>
            <a:r>
              <a:rPr lang="en-GB" sz="2800" dirty="0">
                <a:hlinkClick r:id="rId3"/>
              </a:rPr>
              <a:t> i </a:t>
            </a:r>
            <a:r>
              <a:rPr lang="en-GB" sz="2800" dirty="0" err="1">
                <a:hlinkClick r:id="rId3"/>
              </a:rPr>
              <a:t>dy</a:t>
            </a:r>
            <a:r>
              <a:rPr lang="en-GB" sz="2800" dirty="0">
                <a:hlinkClick r:id="rId3"/>
              </a:rPr>
              <a:t> </a:t>
            </a:r>
            <a:r>
              <a:rPr lang="en-GB" sz="2800" dirty="0" err="1">
                <a:hlinkClick r:id="rId3"/>
              </a:rPr>
              <a:t>bleidlais</a:t>
            </a:r>
            <a:r>
              <a:rPr lang="en-GB" sz="2800" dirty="0">
                <a:hlinkClick r:id="rId3"/>
              </a:rPr>
              <a:t> - </a:t>
            </a:r>
            <a:r>
              <a:rPr lang="en-GB" sz="2800" dirty="0" err="1">
                <a:hlinkClick r:id="rId3"/>
              </a:rPr>
              <a:t>cynghorau</a:t>
            </a:r>
            <a:r>
              <a:rPr lang="en-GB" sz="2800" dirty="0">
                <a:hlinkClick r:id="rId3"/>
              </a:rPr>
              <a:t> </a:t>
            </a:r>
            <a:r>
              <a:rPr lang="en-GB" sz="2800" dirty="0" err="1">
                <a:hlinkClick r:id="rId3"/>
              </a:rPr>
              <a:t>lleol</a:t>
            </a:r>
            <a:r>
              <a:rPr lang="en-GB" sz="2800" dirty="0">
                <a:hlinkClick r:id="rId3"/>
              </a:rPr>
              <a:t> </a:t>
            </a:r>
            <a:r>
              <a:rPr lang="en-GB" sz="2800" dirty="0" err="1">
                <a:hlinkClick r:id="rId3"/>
              </a:rPr>
              <a:t>yng</a:t>
            </a:r>
            <a:r>
              <a:rPr lang="en-GB" sz="2800" dirty="0">
                <a:hlinkClick r:id="rId3"/>
              </a:rPr>
              <a:t> </a:t>
            </a:r>
            <a:r>
              <a:rPr lang="en-GB" sz="2800" dirty="0" err="1">
                <a:hlinkClick r:id="rId3"/>
              </a:rPr>
              <a:t>Nghymru</a:t>
            </a:r>
            <a:r>
              <a:rPr lang="en-GB" sz="2800" dirty="0">
                <a:hlinkClick r:id="rId3"/>
              </a:rPr>
              <a:t> - YouTube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46CE8-0BA2-4DC3-9F65-C9E444F3AC9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727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Rhowch gyfle i'r myfyrwyr drafod y pwyntiau canlynol: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 gyntaf, a ydyn nhw'n adnabod adeilad y Senedd ym Mae Caerdydd?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Beth maen nhw'n meddwl sy'n digwydd yn yr adeilad hwn? 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Yna defnyddiwch yr is-gwestiynau canlynol fel pwyntiau trafod i helpu disgyblion i ateb y prif gwestiwn yn y pennawd, cyn chwarae'r fideo animeiddiedig am ragor o wybodaeth: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 ardal mae'r Senedd yn gyfrifol amdani? 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Cymru gyfan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Beth ydych chi'n meddwl mae'r Senedd yn gyfrifol amdano? 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Mae'r Senedd yn pasio cyfreithiau ar gyfer Cymru gyfan ac yn gosod trethi i Gymru.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Sut mae'r penderfyniadau a wneir gan y Senedd yn effeithio arnom?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Defnyddiwch enghreifftiau y mae disgyblion yn eu cynnig i drafod effeithiau penderfyniadau a wneir gan y Senedd arnyn nhw/eu bywydau.  Er enghraifft: pasiodd y Senedd gyfraith i ostwng yr oedran pleidleisio ar gyfer etholiadau Cymru, felly mae hyn yn effeithio ar ba mor gynnar y gallwn bleidleisio.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 bwerau a chyfrifoldebau sydd gan y Senedd?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gasglu, mae'r Senedd yn llunio deddfau a pholisïau ynghylch materion sy'n effeithio ar bobl Cymru ac felly mae gan y Senedd gyfrifoldeb i sicrhau bod y cyfreithiau sy’n cael eu pasio er budd pobl Cymru.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Enghreifftiau o faterion y mae'r Senedd yn gyfrifol amdanynt: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Yr Amgylchedd: 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Pasiodd y Senedd ddeddf sy’n golygu bod yn rhaid i ni dalu am fagiau plastig </a:t>
            </a:r>
            <a:r>
              <a:rPr lang="cy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untro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Y bwriad yw helpu i leihau gwastraff plastig, a'r effeithiau ar yr amgylchedd naturiol [effaith: dros amser bydd hyn yn gwneud Cymru'n lle </a:t>
            </a:r>
            <a:r>
              <a:rPr lang="cy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gwyrddach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ni fyw, yn y tymor agos roedd yn rhaid i ni ddechrau talu am fagiau plastig neu ddefnyddio bagiau </a:t>
            </a:r>
            <a:r>
              <a:rPr lang="cy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amldro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wrth siopa er mwyn osgoi gorfod talu bob tro]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Gymraeg: 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Pasiodd y Senedd ddeddf a oedd yn gwneud dysgu Cymraeg mewn ysgolion yn orfodol hyd at flwyddyn 11 [effaith: rhaid i ddisgyblion ddysgu rhywfaint o Gymraeg yn yr ysgol]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Addysg: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 mor hir ydych chi'n aros yn yr ysgol. Yng Nghymru mae'r gyfraith yn dweud y gallwch adael yr ysgol yn y flwyddyn pan rydych chi'n troi’n 16 oed ac nad oes rhaid i chi aros mewn addysg na hyfforddiant. Yn Lloegr, mae'n rhaid i chi aros mewn addysg neu hyfforddiant (er nid o reidrwydd yn yr ysgol) nes eich bod yn 18 oed o leiaf [effaith: mae gan bobl ifanc yng Nghymru y dewis i adael yr ysgol yn gynharach os ydyn nhw’n dymuno]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Trethi Cymru: 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Mae'r Senedd yn gwneud cyfreithiau i benderfynu faint yw treth incwm yng Nghymru a sut mae arian treth yn cael ei wario [effaith: mae treth incwm yn cael ei dynnu o gyflogau, felly mae'r cyfreithiau hyn yn cael effaith ar faint mae pobl yng Nghymru yn cael eu trethu o'u cyflogau]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Dolen allanol i fideo wedi'i ymgorffori i’r sleid hon: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r>
              <a:rPr lang="en-GB" dirty="0" err="1">
                <a:hlinkClick r:id="rId3"/>
              </a:rPr>
              <a:t>Croeso</a:t>
            </a:r>
            <a:r>
              <a:rPr lang="en-GB" dirty="0">
                <a:hlinkClick r:id="rId3"/>
              </a:rPr>
              <a:t> i </a:t>
            </a:r>
            <a:r>
              <a:rPr lang="en-GB" dirty="0" err="1">
                <a:hlinkClick r:id="rId3"/>
              </a:rPr>
              <a:t>dy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bleidlais</a:t>
            </a:r>
            <a:r>
              <a:rPr lang="en-GB" dirty="0">
                <a:hlinkClick r:id="rId3"/>
              </a:rPr>
              <a:t> - y Senedd - YouTube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46CE8-0BA2-4DC3-9F65-C9E444F3AC9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20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Rhowch gyfle i'r myfyrwyr drafod y pwyntiau canlynol: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Yn gyntaf, a ydyn nhw’n adnabod adeilad Senedd y DU?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Beth maen nhw'n meddwl sy'n digwydd yn yr adeilad hwn? 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Yna defnyddiwch yr is-gwestiynau canlynol fel pwyntiau trafod ac i helpu disgyblion i ateb y prif gwestiwn yn y pennawd, cyn chwarae'r fideo animeiddiedig am ragor o wybodaeth: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 ardal y mae Senedd y DU yn gyfrifol amdani? 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Y Deyrnas Unedig gyfan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Beth ydych chi'n meddwl mae Senedd y DU yn gyfrifol amdano? 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Mae Senedd y DU yn pasio deddfau ac yn trafod materion pwysig sy'n effeithio ar y DU gyfan. (Mae Senedd y DU hefyd yn dwyn Llywodraeth y DU i gyfrif.)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Sut mae'r penderfyniadau a wneir gan Senedd y DU yn effeithio arnom? - Defnyddiwch enghreifftiau y mae disgyblion yn eu cynnig i drafod effeithiau penderfyniadau a wneir gan Senedd y DU arnyn nhw/eu bywydau.  Er enghraifft:  Pasiodd Senedd y DU gyfraith sy'n nodi'r oedran y mae'n rhaid i chi fod i yrru yn y DU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 bwerau a chyfrifoldebau sydd gan Senedd y DU?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gasglu, mae Senedd y DU yn pasio deddfau sy'n cael effaith ar bobl ledled y DU, felly mae gan Senedd y DU gyfrifoldeb i sicrhau bod y deddfau a'r rheoliadau hyn er budd pobl y DU.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Enghreifftiau o faterion y mae gan Senedd y DU bŵer drostynt: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Penderfynu a ydym ni (y DU) yn mynd i ryfel ai peidio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Faint sy'n cael ei wario ar y GIG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Dolen allanol i fideo wedi'i ymgorffori i’r sleid hon: </a:t>
            </a:r>
            <a:r>
              <a:rPr lang="en-GB" dirty="0" err="1">
                <a:hlinkClick r:id="rId3"/>
              </a:rPr>
              <a:t>Croeso</a:t>
            </a:r>
            <a:r>
              <a:rPr lang="en-GB" dirty="0">
                <a:hlinkClick r:id="rId3"/>
              </a:rPr>
              <a:t> i </a:t>
            </a:r>
            <a:r>
              <a:rPr lang="en-GB" dirty="0" err="1">
                <a:hlinkClick r:id="rId3"/>
              </a:rPr>
              <a:t>dy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bleidlais</a:t>
            </a:r>
            <a:r>
              <a:rPr lang="en-GB" dirty="0">
                <a:hlinkClick r:id="rId3"/>
              </a:rPr>
              <a:t> - Senedd y DU - Cymru - YouTube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46CE8-0BA2-4DC3-9F65-C9E444F3AC9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083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Rydym wedi gweld bod gwleidyddiaeth/penderfyniadau a wneir gan wleidyddion mewn sawl sefydliad llywodraethol yn effeithio ar sawl agwedd ar ein bywyd o ddydd i ddydd. Rydym hefyd wedi trafod pa faterion y mae gan bob un o'r 3 sefydliad bŵer drostynt, felly nawr dylai disgyblion allu ateb pa un o'r 3 sefydliad sy'n cael effaith/sydd â phŵer dros bob un o'r gwasanaethau yn yr enghraifft hon/eu trefn ddyddiol a nodwyd ganddynt yn flaenorol.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7am – dal y bws ysgol</a:t>
            </a:r>
            <a:b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Cyfrifoldeb y cyngor lleol yw gwasanaethau bws ysgol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12.15pm – cinio ysgol</a:t>
            </a:r>
            <a:b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Cyhoeddir canllawiau ar fwyta'n iach mewn ysgolion gan y Senedd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4pm – mynd i'r parc </a:t>
            </a:r>
            <a:b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 parciau, hamdden a llyfrgelloedd yn cael eu rheoli gan y cyngor lleol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6pm – gwylio newyddion y BBC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Mae'r BBC yn cael ei ariannu gan Senedd y DU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46CE8-0BA2-4DC3-9F65-C9E444F3AC9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828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Nawr bod disgyblion wedi deall bod gan bob sefydliad llywodraethol bwerau i ddylanwadu neu wneud penderfyniadau ar faterion/gwasanaethau sy'n cael effaith ar bob un ohonom - gall disgyblion archwilio pa bwerau sydd ganddyn nhw. 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Defnyddiwch y ddau gwestiwn (ar gyfer pob sefydliad llywodraethol) i helpu disgyblion i ateb y prif gwestiwn ym mhennawd y sleid (trwy glicio neu bwyso’r botwm '</a:t>
            </a:r>
            <a:r>
              <a:rPr lang="cy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 pan fyddwch yn y modd sleidiau, bydd pob ateb yn ymddangos).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Oes gennym ni unrhyw bŵer? 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Oes, mae gennym bŵer drwy ein pleidlais i ddylanwadu ar bwy sy'n cael ei ethol ym mhob un o'r etholiadau hyn.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46CE8-0BA2-4DC3-9F65-C9E444F3AC9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995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oes gan aelodau etholedig bŵer i wneud penderfyniadau sy'n effeithio arnom ni - eu cyfrifoldeb nhw yw sicrhau eu bod yn gwneud penderfyniadau a fydd yn ein hamddiffyn neu sydd er budd i ni.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oes gennym </a:t>
            </a:r>
            <a:r>
              <a:rPr lang="cy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ni’r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pŵer i bleidleisio, sy'n effeithio ar bwy sy'n cael ei ethol i swyddi pwerus, beth yw ein cyfrifoldeb ni?  Ein cyfrifoldeb ni yw pleidleisio dros rywun rydyn ni'n credu fydd yn ystyried ein budd pennaf wrth wneud penderfyniadau / ein cyfrifoldeb ni hefyd yw gwneud penderfyniad ymwybodol wrth fwrw pleidlais.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 pawb yn gwneud penderfyniadau bob dydd. P'un a yw'r rhain yn benderfyniadau mawr neu fach, mae yna lawer o ffactorau sy'n dylanwadu ar y broses o wneud penderfyniadau.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Gofynnwch i'r myfyrwyr feddwl am: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Beth sy'n dylanwadu ar y penderfyniadau rydyn ni'n eu gwneud bob dydd?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Beth sy'n dylanwadu ar beth rydych chi'n ei wylio ar y teledu neu beth rydych chi’n ei wneud dros y penwythnos?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Gofynnwch i'r myfyrwyr ddychmygu bod ganddyn nhw benderfyniad i'w wneud am eu dyfodol.  Gallai hyn gynnwys beth i'w wneud ar ôl iddynt adael yr ysgol, ble i fynd i'r brifysgol neu'r coleg, neu ble i fynd ar wyliau.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Gofynnwch iddyn nhw beth fyddai'n bwysig iddyn nhw wrth wneud y penderfyniad hwn?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Ailadroddwch yr ymarfer, ond gan ofyn i'r grŵp y tro hwn beth fyddai'n bwysig iddyn nhw wrth benderfynu pwy i bleidleisio drosto?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 olaf, chwaraewch y fideo animeiddiedig yn y sleid i helpu disgyblion i ystyried sut i benderfynu pwy i bleidleisio drosto - mae hwn yn gyflwyniad i'r wers nesaf hefyd.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y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Dolen allanol i fideo wedi'i ymgorffori i’r sleid hon: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y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hlinkClick r:id="rId3"/>
              </a:rPr>
              <a:t>Croeso</a:t>
            </a:r>
            <a:r>
              <a:rPr lang="en-GB" dirty="0">
                <a:hlinkClick r:id="rId3"/>
              </a:rPr>
              <a:t> i </a:t>
            </a:r>
            <a:r>
              <a:rPr lang="en-GB" dirty="0" err="1">
                <a:hlinkClick r:id="rId3"/>
              </a:rPr>
              <a:t>dy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bleidlais</a:t>
            </a:r>
            <a:r>
              <a:rPr lang="en-GB" dirty="0">
                <a:hlinkClick r:id="rId3"/>
              </a:rPr>
              <a:t> - </a:t>
            </a:r>
            <a:r>
              <a:rPr lang="en-GB" dirty="0" err="1">
                <a:hlinkClick r:id="rId3"/>
              </a:rPr>
              <a:t>cyflwyniad</a:t>
            </a:r>
            <a:r>
              <a:rPr lang="en-GB" dirty="0">
                <a:hlinkClick r:id="rId3"/>
              </a:rPr>
              <a:t> i </a:t>
            </a:r>
            <a:r>
              <a:rPr lang="en-GB" dirty="0" err="1">
                <a:hlinkClick r:id="rId3"/>
              </a:rPr>
              <a:t>ymgyrchoedd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etholiadol</a:t>
            </a:r>
            <a:r>
              <a:rPr lang="en-GB" dirty="0">
                <a:hlinkClick r:id="rId3"/>
              </a:rPr>
              <a:t> - Cymru - YouTube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46CE8-0BA2-4DC3-9F65-C9E444F3AC9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06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5E8519-F51C-4F68-923D-4962CC6B0425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9197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4B2D-94A0-C3C4-443B-DF682153D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CACC0C-BC8E-821B-CB73-585479573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B473A-1A61-77B3-0BE6-D32A56C2D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2FB74-3D6E-BC8C-1CE4-7F8ECC579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AA1DA-59F7-B130-1A39-324D9587A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42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2B808-0864-A89B-CE2F-46EDB220F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E7167-A833-F522-65D4-EF7200905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D5721-F13D-8363-0117-5F9595274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103E2-E7DA-2D82-2819-44D56CB7F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0AB7A-117D-5727-073E-FE63E817B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281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62181-0D5F-00E7-6AAA-FAD91B3F2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DC23D3-E689-3C71-0D35-60D7D3949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7A68D-D8A3-55E9-3696-694B5C65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2F76F-A4B3-76BB-4387-0574BADFF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C9B5B-96C6-95DD-9768-7F5F7BD4B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63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E7444-EF3F-DB7F-23D5-A8F8309F1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9C588-32A7-69FC-1D8F-9488D8937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C9807D-6D5A-6C31-C6FA-C1FCA6816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F866D2-44EC-F348-53F7-DBB2EEB6E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08959-D135-15DF-D768-025C52D31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B2539B-D305-313B-2C5B-0E152BFA6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958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116DA-4BB8-FB9D-6D31-70A273C0C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0E1864-10D5-B472-AC19-05E9E3725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C17E4A-ED2B-F83F-149C-2B74648412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70E6F9-00C6-A9C2-9A80-EE9B21886C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9D6579-E7FF-5134-65D1-E1B02C0840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2FD0C8-982F-A58C-49C3-81EC0834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7C67F7-E820-E442-1281-3E72A7098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8F03BC-0009-D2B8-F357-F93894AFA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550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3E86-0DA8-D420-440A-603DADB78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BFBCFA-065F-7A66-879F-7D7D51B56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FD765F-0423-5828-9214-A3FC8D6A9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161149-FD60-68C2-417E-058FCC766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391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F641EC-B834-6D95-099A-701FE087C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402CA0-4DD8-4CE2-8544-8D9FFBF9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8835F-66F4-1068-97CC-EB545013C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626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D24EE-372A-0774-A6B0-ACB2E4378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12CF1-1E5D-513B-1E3F-71EE32AE1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56EDA-D324-F940-155B-D2615892B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13A5F8-A00D-F84F-5E6B-373BE280E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373793-8F6A-B113-928B-3A5314E79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13E62D-ABF6-B5F2-F53F-49A52A69B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472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4143C-4BC3-7A63-2F7F-DD6DD55F5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793FA7-5611-CBFD-3B6A-89822EE7BE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4B7C0-CDEC-6219-110B-1862E0DA6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3FFA79-B31D-3F75-2D05-5D5EE1E28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A5217F-867B-E981-279A-F1606F1F0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1DC7E-5F4F-296D-32AA-AFB69D88F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039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97929-31B2-5EB3-63C9-C5B65F737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87746E-68B7-F0C1-540E-4CFB4DBFB7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45EF8D-AAB0-21DA-6CC4-1DE4F3083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57D53-047B-5F37-4D7C-CA6FA81EA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F6693-E78E-3DEB-5568-D25F6992C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630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231332-EB19-44F6-D2D2-C949EA210F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47987E-FB61-8C5D-02D2-9846153E90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0DF3C-773D-4317-B51F-660697F98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564A0-CDCD-1D99-C784-B64B5714D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E145C-139F-0A2F-CF3B-A363962AA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30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1774E6-3DB7-A770-BBDB-D798DD1D6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40DCA-7DAE-5AAA-3075-0D1C17102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73621-C2A0-9B18-8133-76C990919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A4C15-3CEC-4EB1-8F9B-04A2B1847723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D26A8-B0A5-61AC-7A0A-6ECCD2F3B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0D7CA-B8D3-D014-D6BC-BC7EFDAF12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84F91-E235-434E-A43E-F14AF641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512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Fyk1tc_Th9g?feature=oembed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7T3vuJE6u4o?feature=oembed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naUi-jNeTAk?feature=oembed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itecHZ2Gqe8?feature=oembed" TargetMode="Externa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551C35-D636-40A9-667E-FC4EB9EED92D}"/>
              </a:ext>
            </a:extLst>
          </p:cNvPr>
          <p:cNvSpPr txBox="1"/>
          <p:nvPr/>
        </p:nvSpPr>
        <p:spPr>
          <a:xfrm>
            <a:off x="1804988" y="1442172"/>
            <a:ext cx="8582025" cy="21773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63350A-45A0-BA32-2ADF-0EB91369F6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770" t="7990" r="14997" b="8171"/>
          <a:stretch/>
        </p:blipFill>
        <p:spPr>
          <a:xfrm>
            <a:off x="3075799" y="3423716"/>
            <a:ext cx="1719738" cy="1663011"/>
          </a:xfrm>
          <a:prstGeom prst="ellipse">
            <a:avLst/>
          </a:prstGeom>
          <a:ln w="127000">
            <a:solidFill>
              <a:schemeClr val="accent2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77FE69-D550-0CC8-FCBF-B241939247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728" t="7302" r="12467" b="4285"/>
          <a:stretch/>
        </p:blipFill>
        <p:spPr>
          <a:xfrm>
            <a:off x="5212772" y="3423716"/>
            <a:ext cx="1719738" cy="1663011"/>
          </a:xfrm>
          <a:prstGeom prst="ellipse">
            <a:avLst/>
          </a:prstGeom>
          <a:ln w="127000">
            <a:solidFill>
              <a:schemeClr val="accent2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A38E1C-3C30-CA78-A69C-F12DE84D43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6465" y="3423715"/>
            <a:ext cx="1688455" cy="1663011"/>
          </a:xfrm>
          <a:prstGeom prst="ellipse">
            <a:avLst/>
          </a:prstGeom>
          <a:ln w="127000">
            <a:solidFill>
              <a:schemeClr val="accent2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E7A771-3706-8884-430D-3D384058897D}"/>
              </a:ext>
            </a:extLst>
          </p:cNvPr>
          <p:cNvSpPr txBox="1"/>
          <p:nvPr/>
        </p:nvSpPr>
        <p:spPr>
          <a:xfrm>
            <a:off x="2663912" y="2238448"/>
            <a:ext cx="60980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n-GB" sz="3200" b="1" dirty="0" err="1">
                <a:latin typeface="Arial Black" panose="020B0A04020102020204" pitchFamily="34" charset="0"/>
                <a:cs typeface="Arial" panose="020B0604020202020204" pitchFamily="34" charset="0"/>
              </a:rPr>
              <a:t>Pwy</a:t>
            </a:r>
            <a:r>
              <a:rPr lang="en-GB" sz="3200" b="1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GB" sz="3200" b="1" dirty="0" err="1">
                <a:latin typeface="Arial Black" panose="020B0A04020102020204" pitchFamily="34" charset="0"/>
                <a:cs typeface="Arial" panose="020B0604020202020204" pitchFamily="34" charset="0"/>
              </a:rPr>
              <a:t>sydd</a:t>
            </a:r>
            <a:r>
              <a:rPr lang="en-GB" sz="3200" b="1" dirty="0">
                <a:latin typeface="Arial Black" panose="020B0A04020102020204" pitchFamily="34" charset="0"/>
                <a:cs typeface="Arial" panose="020B0604020202020204" pitchFamily="34" charset="0"/>
              </a:rPr>
              <a:t> â </a:t>
            </a:r>
            <a:r>
              <a:rPr lang="en-GB" sz="3200" b="1" dirty="0" err="1">
                <a:latin typeface="Arial Black" panose="020B0A04020102020204" pitchFamily="34" charset="0"/>
                <a:cs typeface="Arial" panose="020B0604020202020204" pitchFamily="34" charset="0"/>
              </a:rPr>
              <a:t>phŵer</a:t>
            </a:r>
            <a:r>
              <a:rPr lang="en-GB" sz="3200" b="1" dirty="0">
                <a:latin typeface="Arial Black" panose="020B0A040201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68728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screenshot, rectangle, design&#10;&#10;Description automatically generated">
            <a:extLst>
              <a:ext uri="{FF2B5EF4-FFF2-40B4-BE49-F238E27FC236}">
                <a16:creationId xmlns:a16="http://schemas.microsoft.com/office/drawing/2014/main" id="{0B4AB047-AC28-2D97-2E66-E7E0A441C2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92" y="2086707"/>
            <a:ext cx="9003323" cy="320243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5C467D8-04F6-9979-36CA-8A977DF8310A}"/>
              </a:ext>
            </a:extLst>
          </p:cNvPr>
          <p:cNvGrpSpPr/>
          <p:nvPr/>
        </p:nvGrpSpPr>
        <p:grpSpPr>
          <a:xfrm>
            <a:off x="597877" y="1289746"/>
            <a:ext cx="8405188" cy="682657"/>
            <a:chOff x="597877" y="1289746"/>
            <a:chExt cx="8405188" cy="68265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5FEF4AD-DEED-35DA-8A77-94A34E53D1C4}"/>
                </a:ext>
              </a:extLst>
            </p:cNvPr>
            <p:cNvCxnSpPr>
              <a:cxnSpLocks/>
            </p:cNvCxnSpPr>
            <p:nvPr/>
          </p:nvCxnSpPr>
          <p:spPr>
            <a:xfrm>
              <a:off x="597877" y="1840523"/>
              <a:ext cx="8405188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Flowchart: Connector 25">
              <a:extLst>
                <a:ext uri="{FF2B5EF4-FFF2-40B4-BE49-F238E27FC236}">
                  <a16:creationId xmlns:a16="http://schemas.microsoft.com/office/drawing/2014/main" id="{764D9B4C-F2A6-C28C-9C73-ED51111CD2B8}"/>
                </a:ext>
              </a:extLst>
            </p:cNvPr>
            <p:cNvSpPr/>
            <p:nvPr/>
          </p:nvSpPr>
          <p:spPr>
            <a:xfrm>
              <a:off x="1137138" y="1726219"/>
              <a:ext cx="211016" cy="246184"/>
            </a:xfrm>
            <a:prstGeom prst="flowChartConnector">
              <a:avLst/>
            </a:prstGeom>
            <a:solidFill>
              <a:schemeClr val="tx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Flowchart: Connector 26">
              <a:extLst>
                <a:ext uri="{FF2B5EF4-FFF2-40B4-BE49-F238E27FC236}">
                  <a16:creationId xmlns:a16="http://schemas.microsoft.com/office/drawing/2014/main" id="{0172E435-B31B-6A83-8902-4EDBD33361E9}"/>
                </a:ext>
              </a:extLst>
            </p:cNvPr>
            <p:cNvSpPr/>
            <p:nvPr/>
          </p:nvSpPr>
          <p:spPr>
            <a:xfrm>
              <a:off x="3397725" y="1726219"/>
              <a:ext cx="211016" cy="246184"/>
            </a:xfrm>
            <a:prstGeom prst="flowChartConnector">
              <a:avLst/>
            </a:prstGeom>
            <a:solidFill>
              <a:schemeClr val="tx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Flowchart: Connector 27">
              <a:extLst>
                <a:ext uri="{FF2B5EF4-FFF2-40B4-BE49-F238E27FC236}">
                  <a16:creationId xmlns:a16="http://schemas.microsoft.com/office/drawing/2014/main" id="{2C479448-B2F2-5BB2-D19E-A108EF4CBE0B}"/>
                </a:ext>
              </a:extLst>
            </p:cNvPr>
            <p:cNvSpPr/>
            <p:nvPr/>
          </p:nvSpPr>
          <p:spPr>
            <a:xfrm>
              <a:off x="5698848" y="1726219"/>
              <a:ext cx="211016" cy="246184"/>
            </a:xfrm>
            <a:prstGeom prst="flowChartConnector">
              <a:avLst/>
            </a:prstGeom>
            <a:solidFill>
              <a:schemeClr val="tx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Flowchart: Connector 28">
              <a:extLst>
                <a:ext uri="{FF2B5EF4-FFF2-40B4-BE49-F238E27FC236}">
                  <a16:creationId xmlns:a16="http://schemas.microsoft.com/office/drawing/2014/main" id="{07DC7BC7-842E-A757-D2AB-5B1C36917502}"/>
                </a:ext>
              </a:extLst>
            </p:cNvPr>
            <p:cNvSpPr/>
            <p:nvPr/>
          </p:nvSpPr>
          <p:spPr>
            <a:xfrm>
              <a:off x="7996570" y="1726219"/>
              <a:ext cx="211016" cy="246184"/>
            </a:xfrm>
            <a:prstGeom prst="flowChartConnector">
              <a:avLst/>
            </a:prstGeom>
            <a:solidFill>
              <a:schemeClr val="tx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45DD7F4-F36F-D07C-034C-1D7C0DA952EE}"/>
                </a:ext>
              </a:extLst>
            </p:cNvPr>
            <p:cNvSpPr txBox="1"/>
            <p:nvPr/>
          </p:nvSpPr>
          <p:spPr>
            <a:xfrm>
              <a:off x="2948926" y="1314084"/>
              <a:ext cx="1139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" panose="020B0604020202020204" pitchFamily="34" charset="0"/>
                  <a:cs typeface="Arial" panose="020B0604020202020204" pitchFamily="34" charset="0"/>
                </a:rPr>
                <a:t>12.15pm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16FEBA6-06B3-293B-FE55-7F4272CA908C}"/>
                </a:ext>
              </a:extLst>
            </p:cNvPr>
            <p:cNvSpPr txBox="1"/>
            <p:nvPr/>
          </p:nvSpPr>
          <p:spPr>
            <a:xfrm>
              <a:off x="832339" y="1333505"/>
              <a:ext cx="914400" cy="375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" panose="020B0604020202020204" pitchFamily="34" charset="0"/>
                  <a:cs typeface="Arial" panose="020B0604020202020204" pitchFamily="34" charset="0"/>
                </a:rPr>
                <a:t>7am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377AD2C-C469-6186-67FC-9336D5C349A4}"/>
                </a:ext>
              </a:extLst>
            </p:cNvPr>
            <p:cNvSpPr txBox="1"/>
            <p:nvPr/>
          </p:nvSpPr>
          <p:spPr>
            <a:xfrm>
              <a:off x="5236619" y="1301739"/>
              <a:ext cx="1139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" panose="020B0604020202020204" pitchFamily="34" charset="0"/>
                  <a:cs typeface="Arial" panose="020B0604020202020204" pitchFamily="34" charset="0"/>
                </a:rPr>
                <a:t>4pm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E83F571-A8E2-A3F8-6F91-5A71EBE161D8}"/>
                </a:ext>
              </a:extLst>
            </p:cNvPr>
            <p:cNvSpPr txBox="1"/>
            <p:nvPr/>
          </p:nvSpPr>
          <p:spPr>
            <a:xfrm>
              <a:off x="7544114" y="1289746"/>
              <a:ext cx="1139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" panose="020B0604020202020204" pitchFamily="34" charset="0"/>
                  <a:cs typeface="Arial" panose="020B0604020202020204" pitchFamily="34" charset="0"/>
                </a:rPr>
                <a:t>6pm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4C42DC0F-C519-8020-996D-05ED8B2794F1}"/>
              </a:ext>
            </a:extLst>
          </p:cNvPr>
          <p:cNvSpPr txBox="1"/>
          <p:nvPr/>
        </p:nvSpPr>
        <p:spPr>
          <a:xfrm>
            <a:off x="0" y="151837"/>
            <a:ext cx="12192000" cy="95410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lvl="1"/>
            <a:endParaRPr lang="en-GB" sz="2800" b="1" dirty="0">
              <a:cs typeface="Arial" panose="020B0604020202020204" pitchFamily="34" charset="0"/>
            </a:endParaRPr>
          </a:p>
          <a:p>
            <a:pPr lvl="1"/>
            <a:r>
              <a:rPr lang="en-GB" sz="2800" b="1" dirty="0">
                <a:cs typeface="Arial" panose="020B0604020202020204" pitchFamily="34" charset="0"/>
              </a:rPr>
              <a:t>Beth </a:t>
            </a:r>
            <a:r>
              <a:rPr lang="en-GB" sz="2800" b="1" dirty="0" err="1">
                <a:cs typeface="Arial" panose="020B0604020202020204" pitchFamily="34" charset="0"/>
              </a:rPr>
              <a:t>yw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eich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amserlen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ddyddiol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arferol</a:t>
            </a:r>
            <a:r>
              <a:rPr lang="en-GB" sz="2800" b="1" dirty="0">
                <a:cs typeface="Arial" panose="020B0604020202020204" pitchFamily="34" charset="0"/>
              </a:rPr>
              <a:t>? </a:t>
            </a:r>
          </a:p>
        </p:txBody>
      </p:sp>
      <p:sp>
        <p:nvSpPr>
          <p:cNvPr id="47" name="Speech Bubble: Rectangle with Corners Rounded 46">
            <a:extLst>
              <a:ext uri="{FF2B5EF4-FFF2-40B4-BE49-F238E27FC236}">
                <a16:creationId xmlns:a16="http://schemas.microsoft.com/office/drawing/2014/main" id="{9AFBB5FB-5C7D-7A3F-402F-BF42EDA148E4}"/>
              </a:ext>
            </a:extLst>
          </p:cNvPr>
          <p:cNvSpPr/>
          <p:nvPr/>
        </p:nvSpPr>
        <p:spPr>
          <a:xfrm>
            <a:off x="8858291" y="481232"/>
            <a:ext cx="3264627" cy="2213182"/>
          </a:xfrm>
          <a:prstGeom prst="wedgeRoundRectCallout">
            <a:avLst>
              <a:gd name="adj1" fmla="val -42209"/>
              <a:gd name="adj2" fmla="val 69581"/>
              <a:gd name="adj3" fmla="val 16667"/>
            </a:avLst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Pa rai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o'r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gweithgareddau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dyddiol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hyn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sy'n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cael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heffeithio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wleidyddiaeth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sut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pic>
        <p:nvPicPr>
          <p:cNvPr id="55" name="Graphic 54" descr="Checkmark with solid fill">
            <a:extLst>
              <a:ext uri="{FF2B5EF4-FFF2-40B4-BE49-F238E27FC236}">
                <a16:creationId xmlns:a16="http://schemas.microsoft.com/office/drawing/2014/main" id="{5F304D93-58FC-66DE-0B09-AF6C8F32AB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7200" y="4047444"/>
            <a:ext cx="914400" cy="914400"/>
          </a:xfrm>
          <a:prstGeom prst="rect">
            <a:avLst/>
          </a:prstGeom>
        </p:spPr>
      </p:pic>
      <p:pic>
        <p:nvPicPr>
          <p:cNvPr id="56" name="Graphic 55" descr="Checkmark with solid fill">
            <a:extLst>
              <a:ext uri="{FF2B5EF4-FFF2-40B4-BE49-F238E27FC236}">
                <a16:creationId xmlns:a16="http://schemas.microsoft.com/office/drawing/2014/main" id="{C0D8D459-5137-FF57-0A8F-623C48F980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61412" y="4047444"/>
            <a:ext cx="914400" cy="914400"/>
          </a:xfrm>
          <a:prstGeom prst="rect">
            <a:avLst/>
          </a:prstGeom>
        </p:spPr>
      </p:pic>
      <p:pic>
        <p:nvPicPr>
          <p:cNvPr id="57" name="Graphic 56" descr="Checkmark with solid fill">
            <a:extLst>
              <a:ext uri="{FF2B5EF4-FFF2-40B4-BE49-F238E27FC236}">
                <a16:creationId xmlns:a16="http://schemas.microsoft.com/office/drawing/2014/main" id="{17020622-D6C8-E894-C900-81CB0E712F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31707" y="4050426"/>
            <a:ext cx="914400" cy="914400"/>
          </a:xfrm>
          <a:prstGeom prst="rect">
            <a:avLst/>
          </a:prstGeom>
        </p:spPr>
      </p:pic>
      <p:pic>
        <p:nvPicPr>
          <p:cNvPr id="58" name="Graphic 57" descr="Checkmark with solid fill">
            <a:extLst>
              <a:ext uri="{FF2B5EF4-FFF2-40B4-BE49-F238E27FC236}">
                <a16:creationId xmlns:a16="http://schemas.microsoft.com/office/drawing/2014/main" id="{42FEF2FD-F4BC-9F8E-DAD3-D9184E5940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80047" y="404744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9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F1535F9-C04A-4AD4-F044-960AF251CF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1" t="6182" r="6021" b="20414"/>
          <a:stretch/>
        </p:blipFill>
        <p:spPr bwMode="auto">
          <a:xfrm>
            <a:off x="6096000" y="1795954"/>
            <a:ext cx="5806384" cy="326609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5A36CD-2C9B-0264-73D4-A72E25062E95}"/>
              </a:ext>
            </a:extLst>
          </p:cNvPr>
          <p:cNvSpPr txBox="1"/>
          <p:nvPr/>
        </p:nvSpPr>
        <p:spPr>
          <a:xfrm>
            <a:off x="0" y="254643"/>
            <a:ext cx="12192000" cy="11257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 </a:t>
            </a:r>
            <a:r>
              <a:rPr lang="en-US" sz="20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bwerau</a:t>
            </a: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</a:t>
            </a:r>
            <a:r>
              <a:rPr lang="en-US" sz="20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chyfrifoldebau</a:t>
            </a: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sydd</a:t>
            </a: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gan</a:t>
            </a: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Lywodraethau</a:t>
            </a: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/ </a:t>
            </a:r>
            <a:r>
              <a:rPr lang="en-US" sz="20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Cynghorau</a:t>
            </a: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Lleol</a:t>
            </a: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9B88DB3F-C089-D042-69A5-444F2A690F87}"/>
              </a:ext>
            </a:extLst>
          </p:cNvPr>
          <p:cNvSpPr/>
          <p:nvPr/>
        </p:nvSpPr>
        <p:spPr>
          <a:xfrm>
            <a:off x="4540708" y="1059229"/>
            <a:ext cx="3182705" cy="1292085"/>
          </a:xfrm>
          <a:prstGeom prst="wedgeRoundRectCallout">
            <a:avLst>
              <a:gd name="adj1" fmla="val 49005"/>
              <a:gd name="adj2" fmla="val 85201"/>
              <a:gd name="adj3" fmla="val 16667"/>
            </a:avLst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Beth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ydych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chi'n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ei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wybod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am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adeilad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hwn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pic>
        <p:nvPicPr>
          <p:cNvPr id="3" name="Online Media 2">
            <a:hlinkClick r:id="" action="ppaction://media"/>
            <a:extLst>
              <a:ext uri="{FF2B5EF4-FFF2-40B4-BE49-F238E27FC236}">
                <a16:creationId xmlns:a16="http://schemas.microsoft.com/office/drawing/2014/main" id="{6DDAC63F-AFC7-55E1-7F10-DC84101DFE1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rcRect/>
          <a:stretch/>
        </p:blipFill>
        <p:spPr>
          <a:xfrm>
            <a:off x="163979" y="1795954"/>
            <a:ext cx="5780692" cy="326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0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Croeso i dy bleidlais - y Senedd">
            <a:hlinkClick r:id="" action="ppaction://media"/>
            <a:extLst>
              <a:ext uri="{FF2B5EF4-FFF2-40B4-BE49-F238E27FC236}">
                <a16:creationId xmlns:a16="http://schemas.microsoft.com/office/drawing/2014/main" id="{7CF91F6F-42EC-84C4-9BBB-A43542245A8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7317" y="1697882"/>
            <a:ext cx="5767667" cy="32587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5A36CD-2C9B-0264-73D4-A72E25062E95}"/>
              </a:ext>
            </a:extLst>
          </p:cNvPr>
          <p:cNvSpPr txBox="1"/>
          <p:nvPr/>
        </p:nvSpPr>
        <p:spPr>
          <a:xfrm>
            <a:off x="0" y="254643"/>
            <a:ext cx="12192000" cy="11257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 </a:t>
            </a:r>
            <a:r>
              <a:rPr lang="en-US" sz="20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bwerau</a:t>
            </a: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</a:t>
            </a:r>
            <a:r>
              <a:rPr lang="en-US" sz="20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chyfrifoldebau</a:t>
            </a: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sydd</a:t>
            </a: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gan</a:t>
            </a: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Senedd? </a:t>
            </a:r>
          </a:p>
        </p:txBody>
      </p:sp>
      <p:pic>
        <p:nvPicPr>
          <p:cNvPr id="1026" name="Picture 2" descr="Visit">
            <a:extLst>
              <a:ext uri="{FF2B5EF4-FFF2-40B4-BE49-F238E27FC236}">
                <a16:creationId xmlns:a16="http://schemas.microsoft.com/office/drawing/2014/main" id="{839F0AA9-95F2-84F7-EB17-D5B50BF0E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52953"/>
            <a:ext cx="5873175" cy="330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0ABEB0C8-B125-8FEE-58EF-9F6A44FEEB36}"/>
              </a:ext>
            </a:extLst>
          </p:cNvPr>
          <p:cNvSpPr/>
          <p:nvPr/>
        </p:nvSpPr>
        <p:spPr>
          <a:xfrm>
            <a:off x="3982730" y="1090088"/>
            <a:ext cx="2827526" cy="1359198"/>
          </a:xfrm>
          <a:prstGeom prst="wedgeRoundRectCallout">
            <a:avLst>
              <a:gd name="adj1" fmla="val 49005"/>
              <a:gd name="adj2" fmla="val 85201"/>
              <a:gd name="adj3" fmla="val 16667"/>
            </a:avLst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Beth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ydych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chi'n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ei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wybod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am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adeilad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hwn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60566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6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Croeso i dy bleidlais - Senedd y DU - Cymru">
            <a:hlinkClick r:id="" action="ppaction://media"/>
            <a:extLst>
              <a:ext uri="{FF2B5EF4-FFF2-40B4-BE49-F238E27FC236}">
                <a16:creationId xmlns:a16="http://schemas.microsoft.com/office/drawing/2014/main" id="{A6C42474-24A8-4BBE-9F76-1066AA47673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3661" y="1660275"/>
            <a:ext cx="6135080" cy="34663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5A36CD-2C9B-0264-73D4-A72E25062E95}"/>
              </a:ext>
            </a:extLst>
          </p:cNvPr>
          <p:cNvSpPr txBox="1"/>
          <p:nvPr/>
        </p:nvSpPr>
        <p:spPr>
          <a:xfrm>
            <a:off x="0" y="254643"/>
            <a:ext cx="12192000" cy="112572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 </a:t>
            </a:r>
            <a:r>
              <a:rPr lang="en-US" sz="20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bwerau</a:t>
            </a: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</a:t>
            </a:r>
            <a:r>
              <a:rPr lang="en-US" sz="20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chyfrifoldebau</a:t>
            </a: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sydd</a:t>
            </a: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gan</a:t>
            </a:r>
            <a:r>
              <a:rPr lang="en-US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Senedd y DU? </a:t>
            </a:r>
          </a:p>
        </p:txBody>
      </p:sp>
      <p:pic>
        <p:nvPicPr>
          <p:cNvPr id="2050" name="Picture 2" descr="Visit - UK Parliament">
            <a:extLst>
              <a:ext uri="{FF2B5EF4-FFF2-40B4-BE49-F238E27FC236}">
                <a16:creationId xmlns:a16="http://schemas.microsoft.com/office/drawing/2014/main" id="{30D4D4D0-F0C3-613B-B19E-C5E43FC04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577" y="1608323"/>
            <a:ext cx="5330715" cy="351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80306B0F-51FB-DBAE-E33B-01AB9804328E}"/>
              </a:ext>
            </a:extLst>
          </p:cNvPr>
          <p:cNvSpPr/>
          <p:nvPr/>
        </p:nvSpPr>
        <p:spPr>
          <a:xfrm>
            <a:off x="4307661" y="1097411"/>
            <a:ext cx="2827526" cy="1125729"/>
          </a:xfrm>
          <a:prstGeom prst="wedgeRoundRectCallout">
            <a:avLst>
              <a:gd name="adj1" fmla="val 49005"/>
              <a:gd name="adj2" fmla="val 85201"/>
              <a:gd name="adj3" fmla="val 16667"/>
            </a:avLst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Beth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ydych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chi'n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ei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wybod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am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adeilad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hwn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565298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6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screenshot, rectangle, design&#10;&#10;Description automatically generated">
            <a:extLst>
              <a:ext uri="{FF2B5EF4-FFF2-40B4-BE49-F238E27FC236}">
                <a16:creationId xmlns:a16="http://schemas.microsoft.com/office/drawing/2014/main" id="{B55D3E18-F1A5-9D39-6CB6-74A7D9947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80" y="2021969"/>
            <a:ext cx="9003323" cy="320243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36C1911-09CC-9919-1433-478DE0CBBF9A}"/>
              </a:ext>
            </a:extLst>
          </p:cNvPr>
          <p:cNvGrpSpPr/>
          <p:nvPr/>
        </p:nvGrpSpPr>
        <p:grpSpPr>
          <a:xfrm>
            <a:off x="597877" y="1289746"/>
            <a:ext cx="8405188" cy="682657"/>
            <a:chOff x="597877" y="1289746"/>
            <a:chExt cx="8405188" cy="68265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5FEF4AD-DEED-35DA-8A77-94A34E53D1C4}"/>
                </a:ext>
              </a:extLst>
            </p:cNvPr>
            <p:cNvCxnSpPr>
              <a:cxnSpLocks/>
            </p:cNvCxnSpPr>
            <p:nvPr/>
          </p:nvCxnSpPr>
          <p:spPr>
            <a:xfrm>
              <a:off x="597877" y="1840523"/>
              <a:ext cx="8405188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Flowchart: Connector 25">
              <a:extLst>
                <a:ext uri="{FF2B5EF4-FFF2-40B4-BE49-F238E27FC236}">
                  <a16:creationId xmlns:a16="http://schemas.microsoft.com/office/drawing/2014/main" id="{764D9B4C-F2A6-C28C-9C73-ED51111CD2B8}"/>
                </a:ext>
              </a:extLst>
            </p:cNvPr>
            <p:cNvSpPr/>
            <p:nvPr/>
          </p:nvSpPr>
          <p:spPr>
            <a:xfrm>
              <a:off x="1137138" y="1726219"/>
              <a:ext cx="211016" cy="246184"/>
            </a:xfrm>
            <a:prstGeom prst="flowChartConnector">
              <a:avLst/>
            </a:prstGeom>
            <a:solidFill>
              <a:schemeClr val="tx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Flowchart: Connector 26">
              <a:extLst>
                <a:ext uri="{FF2B5EF4-FFF2-40B4-BE49-F238E27FC236}">
                  <a16:creationId xmlns:a16="http://schemas.microsoft.com/office/drawing/2014/main" id="{0172E435-B31B-6A83-8902-4EDBD33361E9}"/>
                </a:ext>
              </a:extLst>
            </p:cNvPr>
            <p:cNvSpPr/>
            <p:nvPr/>
          </p:nvSpPr>
          <p:spPr>
            <a:xfrm>
              <a:off x="3397725" y="1726219"/>
              <a:ext cx="211016" cy="246184"/>
            </a:xfrm>
            <a:prstGeom prst="flowChartConnector">
              <a:avLst/>
            </a:prstGeom>
            <a:solidFill>
              <a:schemeClr val="tx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Flowchart: Connector 27">
              <a:extLst>
                <a:ext uri="{FF2B5EF4-FFF2-40B4-BE49-F238E27FC236}">
                  <a16:creationId xmlns:a16="http://schemas.microsoft.com/office/drawing/2014/main" id="{2C479448-B2F2-5BB2-D19E-A108EF4CBE0B}"/>
                </a:ext>
              </a:extLst>
            </p:cNvPr>
            <p:cNvSpPr/>
            <p:nvPr/>
          </p:nvSpPr>
          <p:spPr>
            <a:xfrm>
              <a:off x="5698848" y="1726219"/>
              <a:ext cx="211016" cy="246184"/>
            </a:xfrm>
            <a:prstGeom prst="flowChartConnector">
              <a:avLst/>
            </a:prstGeom>
            <a:solidFill>
              <a:schemeClr val="tx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Flowchart: Connector 28">
              <a:extLst>
                <a:ext uri="{FF2B5EF4-FFF2-40B4-BE49-F238E27FC236}">
                  <a16:creationId xmlns:a16="http://schemas.microsoft.com/office/drawing/2014/main" id="{07DC7BC7-842E-A757-D2AB-5B1C36917502}"/>
                </a:ext>
              </a:extLst>
            </p:cNvPr>
            <p:cNvSpPr/>
            <p:nvPr/>
          </p:nvSpPr>
          <p:spPr>
            <a:xfrm>
              <a:off x="7996570" y="1726219"/>
              <a:ext cx="211016" cy="246184"/>
            </a:xfrm>
            <a:prstGeom prst="flowChartConnector">
              <a:avLst/>
            </a:prstGeom>
            <a:solidFill>
              <a:schemeClr val="tx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45DD7F4-F36F-D07C-034C-1D7C0DA952EE}"/>
                </a:ext>
              </a:extLst>
            </p:cNvPr>
            <p:cNvSpPr txBox="1"/>
            <p:nvPr/>
          </p:nvSpPr>
          <p:spPr>
            <a:xfrm>
              <a:off x="2948926" y="1314084"/>
              <a:ext cx="1139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" panose="020B0604020202020204" pitchFamily="34" charset="0"/>
                  <a:cs typeface="Arial" panose="020B0604020202020204" pitchFamily="34" charset="0"/>
                </a:rPr>
                <a:t>12.15pm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16FEBA6-06B3-293B-FE55-7F4272CA908C}"/>
                </a:ext>
              </a:extLst>
            </p:cNvPr>
            <p:cNvSpPr txBox="1"/>
            <p:nvPr/>
          </p:nvSpPr>
          <p:spPr>
            <a:xfrm>
              <a:off x="832339" y="1333505"/>
              <a:ext cx="914400" cy="375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" panose="020B0604020202020204" pitchFamily="34" charset="0"/>
                  <a:cs typeface="Arial" panose="020B0604020202020204" pitchFamily="34" charset="0"/>
                </a:rPr>
                <a:t>7am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377AD2C-C469-6186-67FC-9336D5C349A4}"/>
                </a:ext>
              </a:extLst>
            </p:cNvPr>
            <p:cNvSpPr txBox="1"/>
            <p:nvPr/>
          </p:nvSpPr>
          <p:spPr>
            <a:xfrm>
              <a:off x="5236619" y="1301739"/>
              <a:ext cx="1139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" panose="020B0604020202020204" pitchFamily="34" charset="0"/>
                  <a:cs typeface="Arial" panose="020B0604020202020204" pitchFamily="34" charset="0"/>
                </a:rPr>
                <a:t>4pm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E83F571-A8E2-A3F8-6F91-5A71EBE161D8}"/>
                </a:ext>
              </a:extLst>
            </p:cNvPr>
            <p:cNvSpPr txBox="1"/>
            <p:nvPr/>
          </p:nvSpPr>
          <p:spPr>
            <a:xfrm>
              <a:off x="7544114" y="1289746"/>
              <a:ext cx="1139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" panose="020B0604020202020204" pitchFamily="34" charset="0"/>
                  <a:cs typeface="Arial" panose="020B0604020202020204" pitchFamily="34" charset="0"/>
                </a:rPr>
                <a:t>6pm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4C42DC0F-C519-8020-996D-05ED8B2794F1}"/>
              </a:ext>
            </a:extLst>
          </p:cNvPr>
          <p:cNvSpPr txBox="1"/>
          <p:nvPr/>
        </p:nvSpPr>
        <p:spPr>
          <a:xfrm>
            <a:off x="0" y="151837"/>
            <a:ext cx="12192000" cy="95410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lvl="1"/>
            <a:endParaRPr lang="en-GB" sz="2800" b="1" dirty="0">
              <a:cs typeface="Arial" panose="020B0604020202020204" pitchFamily="34" charset="0"/>
            </a:endParaRPr>
          </a:p>
          <a:p>
            <a:pPr lvl="1"/>
            <a:r>
              <a:rPr lang="en-GB" sz="2800" b="1" dirty="0">
                <a:cs typeface="Arial" panose="020B0604020202020204" pitchFamily="34" charset="0"/>
              </a:rPr>
              <a:t>Beth </a:t>
            </a:r>
            <a:r>
              <a:rPr lang="en-GB" sz="2800" b="1" dirty="0" err="1">
                <a:cs typeface="Arial" panose="020B0604020202020204" pitchFamily="34" charset="0"/>
              </a:rPr>
              <a:t>yw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eich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amserlen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ddyddiol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arferol</a:t>
            </a:r>
            <a:r>
              <a:rPr lang="en-GB" sz="2800" b="1" dirty="0">
                <a:cs typeface="Arial" panose="020B0604020202020204" pitchFamily="34" charset="0"/>
              </a:rPr>
              <a:t>? </a:t>
            </a:r>
          </a:p>
        </p:txBody>
      </p:sp>
      <p:sp>
        <p:nvSpPr>
          <p:cNvPr id="47" name="Speech Bubble: Rectangle with Corners Rounded 46">
            <a:extLst>
              <a:ext uri="{FF2B5EF4-FFF2-40B4-BE49-F238E27FC236}">
                <a16:creationId xmlns:a16="http://schemas.microsoft.com/office/drawing/2014/main" id="{9AFBB5FB-5C7D-7A3F-402F-BF42EDA148E4}"/>
              </a:ext>
            </a:extLst>
          </p:cNvPr>
          <p:cNvSpPr/>
          <p:nvPr/>
        </p:nvSpPr>
        <p:spPr>
          <a:xfrm>
            <a:off x="9096645" y="905926"/>
            <a:ext cx="2911575" cy="2182521"/>
          </a:xfrm>
          <a:prstGeom prst="wedgeRoundRectCallout">
            <a:avLst>
              <a:gd name="adj1" fmla="val -48939"/>
              <a:gd name="adj2" fmla="val 60603"/>
              <a:gd name="adj3" fmla="val 16667"/>
            </a:avLst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Pwy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sy'n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gyfrifol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am y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gwasanaethau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rydym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edrych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arnynt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yma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E6E09B-2376-45F9-10D3-2AA2D31F8CE7}"/>
              </a:ext>
            </a:extLst>
          </p:cNvPr>
          <p:cNvSpPr txBox="1"/>
          <p:nvPr/>
        </p:nvSpPr>
        <p:spPr>
          <a:xfrm>
            <a:off x="546151" y="4295435"/>
            <a:ext cx="1519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Cyngor</a:t>
            </a: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lleol</a:t>
            </a: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6E37521-D296-9CDC-3B1B-6D724CEB449B}"/>
              </a:ext>
            </a:extLst>
          </p:cNvPr>
          <p:cNvSpPr txBox="1"/>
          <p:nvPr/>
        </p:nvSpPr>
        <p:spPr>
          <a:xfrm>
            <a:off x="2759029" y="4328717"/>
            <a:ext cx="1519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Senedd</a:t>
            </a:r>
            <a:endParaRPr lang="en-GB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7F572F-E782-2575-8DF6-27AF2A0DAACC}"/>
              </a:ext>
            </a:extLst>
          </p:cNvPr>
          <p:cNvSpPr txBox="1"/>
          <p:nvPr/>
        </p:nvSpPr>
        <p:spPr>
          <a:xfrm>
            <a:off x="5033822" y="4164684"/>
            <a:ext cx="1519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Cyngor</a:t>
            </a: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Lleol</a:t>
            </a: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0E4A1A8-E73E-DD43-8FFB-3AD523077A91}"/>
              </a:ext>
            </a:extLst>
          </p:cNvPr>
          <p:cNvSpPr txBox="1"/>
          <p:nvPr/>
        </p:nvSpPr>
        <p:spPr>
          <a:xfrm>
            <a:off x="7354217" y="4175943"/>
            <a:ext cx="1519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Senedd y DU </a:t>
            </a:r>
            <a:endParaRPr lang="en-GB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53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24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AEF28C1C-0CF2-AE07-FA5F-37359BD86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181659"/>
              </p:ext>
            </p:extLst>
          </p:nvPr>
        </p:nvGraphicFramePr>
        <p:xfrm>
          <a:off x="1038565" y="1293404"/>
          <a:ext cx="10661068" cy="41211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65267">
                  <a:extLst>
                    <a:ext uri="{9D8B030D-6E8A-4147-A177-3AD203B41FA5}">
                      <a16:colId xmlns:a16="http://schemas.microsoft.com/office/drawing/2014/main" val="821231176"/>
                    </a:ext>
                  </a:extLst>
                </a:gridCol>
                <a:gridCol w="2665267">
                  <a:extLst>
                    <a:ext uri="{9D8B030D-6E8A-4147-A177-3AD203B41FA5}">
                      <a16:colId xmlns:a16="http://schemas.microsoft.com/office/drawing/2014/main" val="3021208686"/>
                    </a:ext>
                  </a:extLst>
                </a:gridCol>
                <a:gridCol w="2665267">
                  <a:extLst>
                    <a:ext uri="{9D8B030D-6E8A-4147-A177-3AD203B41FA5}">
                      <a16:colId xmlns:a16="http://schemas.microsoft.com/office/drawing/2014/main" val="912487973"/>
                    </a:ext>
                  </a:extLst>
                </a:gridCol>
                <a:gridCol w="2665267">
                  <a:extLst>
                    <a:ext uri="{9D8B030D-6E8A-4147-A177-3AD203B41FA5}">
                      <a16:colId xmlns:a16="http://schemas.microsoft.com/office/drawing/2014/main" val="859554814"/>
                    </a:ext>
                  </a:extLst>
                </a:gridCol>
              </a:tblGrid>
              <a:tr h="137370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617467"/>
                  </a:ext>
                </a:extLst>
              </a:tr>
              <a:tr h="13737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Pwy</a:t>
                      </a:r>
                      <a:r>
                        <a:rPr lang="en-GB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sydd</a:t>
                      </a:r>
                      <a:r>
                        <a:rPr lang="en-GB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â'r</a:t>
                      </a:r>
                      <a:r>
                        <a:rPr lang="en-GB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pŵer</a:t>
                      </a:r>
                      <a:r>
                        <a:rPr lang="en-GB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 </a:t>
                      </a:r>
                      <a:r>
                        <a:rPr lang="en-GB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wneud</a:t>
                      </a:r>
                      <a:r>
                        <a:rPr lang="en-GB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penderfyniadau</a:t>
                      </a:r>
                      <a:r>
                        <a:rPr lang="en-GB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err="1"/>
                        <a:t>Aelodau'r</a:t>
                      </a:r>
                      <a:r>
                        <a:rPr lang="en-GB" b="1" dirty="0"/>
                        <a:t> </a:t>
                      </a:r>
                      <a:r>
                        <a:rPr lang="en-GB" b="1" dirty="0" err="1"/>
                        <a:t>Cyngor</a:t>
                      </a:r>
                      <a:r>
                        <a:rPr lang="en-GB" b="1" dirty="0"/>
                        <a:t> (</a:t>
                      </a:r>
                      <a:r>
                        <a:rPr lang="en-GB" b="1" dirty="0" err="1"/>
                        <a:t>Cynghorwyr</a:t>
                      </a:r>
                      <a:r>
                        <a:rPr lang="en-GB" b="1" dirty="0"/>
                        <a:t>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Aelodau</a:t>
                      </a:r>
                      <a:r>
                        <a:rPr lang="en-GB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o'r</a:t>
                      </a:r>
                      <a:r>
                        <a:rPr lang="en-GB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Senedd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Aelodau</a:t>
                      </a:r>
                      <a:r>
                        <a:rPr lang="en-GB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Seneddol</a:t>
                      </a:r>
                      <a:r>
                        <a:rPr lang="en-GB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210329"/>
                  </a:ext>
                </a:extLst>
              </a:tr>
              <a:tr h="13737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Sut </a:t>
                      </a:r>
                      <a:r>
                        <a:rPr lang="en-GB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mae'r</a:t>
                      </a:r>
                      <a:r>
                        <a:rPr lang="en-GB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penderfynwyr</a:t>
                      </a:r>
                      <a:r>
                        <a:rPr lang="en-GB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hyn</a:t>
                      </a:r>
                      <a:r>
                        <a:rPr lang="en-GB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yn</a:t>
                      </a:r>
                      <a:r>
                        <a:rPr lang="en-GB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cael</a:t>
                      </a:r>
                      <a:r>
                        <a:rPr lang="en-GB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swyddi</a:t>
                      </a:r>
                      <a:r>
                        <a:rPr lang="en-GB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â </a:t>
                      </a:r>
                      <a:r>
                        <a:rPr lang="en-GB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phŵer</a:t>
                      </a:r>
                      <a:r>
                        <a:rPr lang="en-GB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 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err="1"/>
                        <a:t>Etholiadau</a:t>
                      </a:r>
                      <a:r>
                        <a:rPr lang="en-GB" b="1" dirty="0"/>
                        <a:t> </a:t>
                      </a:r>
                      <a:r>
                        <a:rPr lang="en-GB" b="1" dirty="0" err="1"/>
                        <a:t>Llywodraeth</a:t>
                      </a:r>
                      <a:r>
                        <a:rPr lang="en-GB" b="1" dirty="0"/>
                        <a:t> </a:t>
                      </a:r>
                      <a:r>
                        <a:rPr lang="en-GB" b="1" dirty="0" err="1"/>
                        <a:t>Leol</a:t>
                      </a:r>
                      <a:endParaRPr lang="en-GB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err="1"/>
                        <a:t>Etholiadau'r</a:t>
                      </a:r>
                      <a:r>
                        <a:rPr lang="en-GB" b="1" dirty="0"/>
                        <a:t> Senedd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err="1"/>
                        <a:t>Etholiadau</a:t>
                      </a:r>
                      <a:r>
                        <a:rPr lang="en-GB" b="1" dirty="0"/>
                        <a:t> Senedd y DU </a:t>
                      </a:r>
                    </a:p>
                    <a:p>
                      <a:pPr algn="ctr"/>
                      <a:r>
                        <a:rPr lang="en-GB" b="1" dirty="0"/>
                        <a:t>(</a:t>
                      </a:r>
                      <a:r>
                        <a:rPr lang="en-GB" b="1" dirty="0" err="1"/>
                        <a:t>Etholiadau</a:t>
                      </a:r>
                      <a:r>
                        <a:rPr lang="en-GB" b="1" dirty="0"/>
                        <a:t> </a:t>
                      </a:r>
                      <a:r>
                        <a:rPr lang="en-GB" b="1" dirty="0" err="1"/>
                        <a:t>Cyffredinol</a:t>
                      </a:r>
                      <a:r>
                        <a:rPr lang="en-GB" b="1" dirty="0"/>
                        <a:t>)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89716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1519A80-03CB-9335-F921-657E4742F8A1}"/>
              </a:ext>
            </a:extLst>
          </p:cNvPr>
          <p:cNvSpPr txBox="1"/>
          <p:nvPr/>
        </p:nvSpPr>
        <p:spPr>
          <a:xfrm>
            <a:off x="0" y="234091"/>
            <a:ext cx="12192000" cy="95410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lvl="1"/>
            <a:endParaRPr lang="en-GB" sz="2800" b="1" dirty="0">
              <a:cs typeface="Arial" panose="020B0604020202020204" pitchFamily="34" charset="0"/>
            </a:endParaRPr>
          </a:p>
          <a:p>
            <a:pPr lvl="1"/>
            <a:r>
              <a:rPr lang="es-ES" sz="2800" b="1" dirty="0">
                <a:cs typeface="Arial" panose="020B0604020202020204" pitchFamily="34" charset="0"/>
              </a:rPr>
              <a:t>Oes </a:t>
            </a:r>
            <a:r>
              <a:rPr lang="es-ES" sz="2800" b="1" dirty="0" err="1">
                <a:cs typeface="Arial" panose="020B0604020202020204" pitchFamily="34" charset="0"/>
              </a:rPr>
              <a:t>gennym</a:t>
            </a:r>
            <a:r>
              <a:rPr lang="es-ES" sz="2800" b="1" dirty="0">
                <a:cs typeface="Arial" panose="020B0604020202020204" pitchFamily="34" charset="0"/>
              </a:rPr>
              <a:t> ni </a:t>
            </a:r>
            <a:r>
              <a:rPr lang="es-ES" sz="2800" b="1" dirty="0" err="1">
                <a:cs typeface="Arial" panose="020B0604020202020204" pitchFamily="34" charset="0"/>
              </a:rPr>
              <a:t>unrhyw</a:t>
            </a:r>
            <a:r>
              <a:rPr lang="es-ES" sz="2800" b="1" dirty="0">
                <a:cs typeface="Arial" panose="020B0604020202020204" pitchFamily="34" charset="0"/>
              </a:rPr>
              <a:t> </a:t>
            </a:r>
            <a:r>
              <a:rPr lang="es-ES" sz="2800" b="1" dirty="0" err="1">
                <a:cs typeface="Arial" panose="020B0604020202020204" pitchFamily="34" charset="0"/>
              </a:rPr>
              <a:t>bŵer</a:t>
            </a:r>
            <a:r>
              <a:rPr lang="es-ES" sz="2800" b="1" dirty="0">
                <a:cs typeface="Arial" panose="020B0604020202020204" pitchFamily="34" charset="0"/>
              </a:rPr>
              <a:t>? </a:t>
            </a:r>
            <a:endParaRPr lang="en-GB" sz="2800" b="1" dirty="0"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3D6150-694B-CF46-7C86-7830A10E83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70" t="7990" r="14997" b="8171"/>
          <a:stretch/>
        </p:blipFill>
        <p:spPr>
          <a:xfrm>
            <a:off x="6967040" y="1352019"/>
            <a:ext cx="1250102" cy="12088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453A8E-2AAD-21C7-F142-0140972ADE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728" t="7302" r="12467" b="8378"/>
          <a:stretch/>
        </p:blipFill>
        <p:spPr>
          <a:xfrm>
            <a:off x="9637493" y="1356514"/>
            <a:ext cx="1344047" cy="12395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7623B7-10AE-14D2-C36F-20BCD3F471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09" b="3495"/>
          <a:stretch/>
        </p:blipFill>
        <p:spPr>
          <a:xfrm>
            <a:off x="4339421" y="1352019"/>
            <a:ext cx="1260102" cy="125428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A4BD40E-D5A7-DF81-1728-22C06FDEEACE}"/>
              </a:ext>
            </a:extLst>
          </p:cNvPr>
          <p:cNvSpPr/>
          <p:nvPr/>
        </p:nvSpPr>
        <p:spPr>
          <a:xfrm>
            <a:off x="3772797" y="2756119"/>
            <a:ext cx="2532184" cy="12542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89320E-4C19-B837-AD16-F09CA961223B}"/>
              </a:ext>
            </a:extLst>
          </p:cNvPr>
          <p:cNvSpPr/>
          <p:nvPr/>
        </p:nvSpPr>
        <p:spPr>
          <a:xfrm>
            <a:off x="6439647" y="2765948"/>
            <a:ext cx="2532184" cy="12542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FC1C378-D074-1DE2-8BD6-C415ADD073ED}"/>
              </a:ext>
            </a:extLst>
          </p:cNvPr>
          <p:cNvSpPr/>
          <p:nvPr/>
        </p:nvSpPr>
        <p:spPr>
          <a:xfrm>
            <a:off x="9069640" y="2726812"/>
            <a:ext cx="2532184" cy="12542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FA99A0-42B1-938D-E0A4-ED0EDA18A7EB}"/>
              </a:ext>
            </a:extLst>
          </p:cNvPr>
          <p:cNvSpPr/>
          <p:nvPr/>
        </p:nvSpPr>
        <p:spPr>
          <a:xfrm>
            <a:off x="3801163" y="4199930"/>
            <a:ext cx="2532184" cy="10250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5BA494-8430-E43D-19C0-0FB88E724FB8}"/>
              </a:ext>
            </a:extLst>
          </p:cNvPr>
          <p:cNvSpPr/>
          <p:nvPr/>
        </p:nvSpPr>
        <p:spPr>
          <a:xfrm>
            <a:off x="6419937" y="4085313"/>
            <a:ext cx="2532184" cy="12542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7FD2B4-8768-B97F-0E9E-B9E167822AE0}"/>
              </a:ext>
            </a:extLst>
          </p:cNvPr>
          <p:cNvSpPr/>
          <p:nvPr/>
        </p:nvSpPr>
        <p:spPr>
          <a:xfrm>
            <a:off x="9075606" y="4124885"/>
            <a:ext cx="2532184" cy="12542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75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D595A5-A7AD-8F90-B47E-D2A4E628FD5B}"/>
              </a:ext>
            </a:extLst>
          </p:cNvPr>
          <p:cNvSpPr txBox="1"/>
          <p:nvPr/>
        </p:nvSpPr>
        <p:spPr>
          <a:xfrm>
            <a:off x="0" y="234091"/>
            <a:ext cx="12192000" cy="95410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lvl="1"/>
            <a:endParaRPr lang="en-GB" sz="2800" b="1" dirty="0">
              <a:cs typeface="Arial" panose="020B0604020202020204" pitchFamily="34" charset="0"/>
            </a:endParaRPr>
          </a:p>
          <a:p>
            <a:pPr lvl="1"/>
            <a:r>
              <a:rPr lang="en-GB" sz="2800" b="1" dirty="0" err="1">
                <a:cs typeface="Arial" panose="020B0604020202020204" pitchFamily="34" charset="0"/>
              </a:rPr>
              <a:t>Oes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gennym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ni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unrhyw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gyfrifoldebau</a:t>
            </a:r>
            <a:r>
              <a:rPr lang="en-GB" sz="2800" b="1" dirty="0">
                <a:cs typeface="Arial" panose="020B0604020202020204" pitchFamily="34" charset="0"/>
              </a:rPr>
              <a:t>? </a:t>
            </a:r>
          </a:p>
        </p:txBody>
      </p:sp>
      <p:pic>
        <p:nvPicPr>
          <p:cNvPr id="3" name="Picture 2" descr="Shape, arrow&#10;&#10;Description automatically generated">
            <a:extLst>
              <a:ext uri="{FF2B5EF4-FFF2-40B4-BE49-F238E27FC236}">
                <a16:creationId xmlns:a16="http://schemas.microsoft.com/office/drawing/2014/main" id="{25C0423A-E0CB-2B7D-9F1E-72F88E6F3F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09687"/>
              </a:clrFrom>
              <a:clrTo>
                <a:srgbClr val="00968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6" r="14066" b="1"/>
          <a:stretch/>
        </p:blipFill>
        <p:spPr>
          <a:xfrm>
            <a:off x="7902695" y="2177474"/>
            <a:ext cx="3449996" cy="32040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387163-807D-3A32-4C62-2C51FC43CAB6}"/>
              </a:ext>
            </a:extLst>
          </p:cNvPr>
          <p:cNvSpPr txBox="1"/>
          <p:nvPr/>
        </p:nvSpPr>
        <p:spPr>
          <a:xfrm>
            <a:off x="839309" y="1562255"/>
            <a:ext cx="2897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chemeClr val="bg1">
                    <a:alpha val="42000"/>
                  </a:schemeClr>
                </a:solidFill>
              </a:rPr>
              <a:t>Ffrindiau</a:t>
            </a:r>
            <a:r>
              <a:rPr lang="en-GB" sz="4800" b="1" dirty="0">
                <a:solidFill>
                  <a:schemeClr val="bg1">
                    <a:alpha val="42000"/>
                  </a:schemeClr>
                </a:solidFill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310837-8A5D-B081-B19C-9E84E806662D}"/>
              </a:ext>
            </a:extLst>
          </p:cNvPr>
          <p:cNvSpPr txBox="1"/>
          <p:nvPr/>
        </p:nvSpPr>
        <p:spPr>
          <a:xfrm>
            <a:off x="4754356" y="4206479"/>
            <a:ext cx="2349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chemeClr val="bg1">
                    <a:alpha val="42000"/>
                  </a:schemeClr>
                </a:solidFill>
              </a:rPr>
              <a:t>Teledu?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18A38A-AD8F-A7E5-7061-8DB20A0B7715}"/>
              </a:ext>
            </a:extLst>
          </p:cNvPr>
          <p:cNvSpPr txBox="1"/>
          <p:nvPr/>
        </p:nvSpPr>
        <p:spPr>
          <a:xfrm>
            <a:off x="2686852" y="2306684"/>
            <a:ext cx="4252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>
                <a:solidFill>
                  <a:schemeClr val="bg1">
                    <a:alpha val="42000"/>
                  </a:schemeClr>
                </a:solidFill>
              </a:rPr>
              <a:t>Cyfryngau</a:t>
            </a:r>
            <a:r>
              <a:rPr lang="en-GB" sz="2800" b="1" dirty="0">
                <a:solidFill>
                  <a:schemeClr val="bg1">
                    <a:alpha val="42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bg1">
                    <a:alpha val="42000"/>
                  </a:schemeClr>
                </a:solidFill>
              </a:rPr>
              <a:t>Cymdeithasol</a:t>
            </a:r>
            <a:r>
              <a:rPr lang="en-GB" sz="2800" b="1" dirty="0">
                <a:solidFill>
                  <a:schemeClr val="bg1">
                    <a:alpha val="42000"/>
                  </a:schemeClr>
                </a:solidFill>
              </a:rPr>
              <a:t>?</a:t>
            </a:r>
            <a:endParaRPr lang="en-GB" sz="2400" b="1" dirty="0">
              <a:solidFill>
                <a:schemeClr val="bg1">
                  <a:alpha val="42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007941-99BA-5714-598F-EB99EB0EA7D0}"/>
              </a:ext>
            </a:extLst>
          </p:cNvPr>
          <p:cNvSpPr txBox="1"/>
          <p:nvPr/>
        </p:nvSpPr>
        <p:spPr>
          <a:xfrm>
            <a:off x="553897" y="4632512"/>
            <a:ext cx="4151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>
                    <a:alpha val="42000"/>
                  </a:schemeClr>
                </a:solidFill>
              </a:rPr>
              <a:t>Arian a </a:t>
            </a:r>
            <a:r>
              <a:rPr lang="en-GB" sz="3200" b="1" dirty="0" err="1">
                <a:solidFill>
                  <a:schemeClr val="bg1">
                    <a:alpha val="42000"/>
                  </a:schemeClr>
                </a:solidFill>
              </a:rPr>
              <a:t>Chyllid</a:t>
            </a:r>
            <a:r>
              <a:rPr lang="en-GB" sz="3200" b="1" dirty="0">
                <a:solidFill>
                  <a:schemeClr val="bg1">
                    <a:alpha val="42000"/>
                  </a:schemeClr>
                </a:solidFill>
              </a:rPr>
              <a:t>? </a:t>
            </a:r>
            <a:endParaRPr lang="en-GB" sz="2800" b="1" dirty="0">
              <a:solidFill>
                <a:schemeClr val="bg1">
                  <a:alpha val="42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70DB18-2EDF-5102-9746-775062B6B356}"/>
              </a:ext>
            </a:extLst>
          </p:cNvPr>
          <p:cNvSpPr txBox="1"/>
          <p:nvPr/>
        </p:nvSpPr>
        <p:spPr>
          <a:xfrm>
            <a:off x="3937401" y="3052361"/>
            <a:ext cx="3883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chemeClr val="bg1">
                    <a:alpha val="42000"/>
                  </a:schemeClr>
                </a:solidFill>
              </a:rPr>
              <a:t>Dylanwadwyr</a:t>
            </a:r>
            <a:r>
              <a:rPr lang="en-GB" sz="2400" b="1" dirty="0">
                <a:solidFill>
                  <a:schemeClr val="bg1">
                    <a:alpha val="42000"/>
                  </a:schemeClr>
                </a:solidFill>
              </a:rPr>
              <a:t> / </a:t>
            </a:r>
            <a:r>
              <a:rPr lang="en-GB" sz="2400" b="1" dirty="0" err="1">
                <a:solidFill>
                  <a:schemeClr val="bg1">
                    <a:alpha val="42000"/>
                  </a:schemeClr>
                </a:solidFill>
              </a:rPr>
              <a:t>Enwogion</a:t>
            </a:r>
            <a:r>
              <a:rPr lang="en-GB" sz="2400" b="1" dirty="0">
                <a:solidFill>
                  <a:schemeClr val="bg1">
                    <a:alpha val="42000"/>
                  </a:schemeClr>
                </a:solidFill>
              </a:rPr>
              <a:t>? </a:t>
            </a:r>
            <a:endParaRPr lang="en-GB" sz="2000" b="1" dirty="0">
              <a:solidFill>
                <a:schemeClr val="bg1">
                  <a:alpha val="42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2628FC-3D1D-84AF-4BD9-F63E18F676AE}"/>
              </a:ext>
            </a:extLst>
          </p:cNvPr>
          <p:cNvSpPr txBox="1"/>
          <p:nvPr/>
        </p:nvSpPr>
        <p:spPr>
          <a:xfrm>
            <a:off x="1491877" y="3546907"/>
            <a:ext cx="5137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err="1">
                <a:solidFill>
                  <a:schemeClr val="bg1">
                    <a:alpha val="42000"/>
                  </a:schemeClr>
                </a:solidFill>
              </a:rPr>
              <a:t>Rhieni</a:t>
            </a:r>
            <a:r>
              <a:rPr lang="en-GB" sz="4400" b="1" dirty="0">
                <a:solidFill>
                  <a:schemeClr val="bg1">
                    <a:alpha val="42000"/>
                  </a:schemeClr>
                </a:solidFill>
              </a:rPr>
              <a:t> / </a:t>
            </a:r>
            <a:r>
              <a:rPr lang="en-GB" sz="4400" b="1" dirty="0" err="1">
                <a:solidFill>
                  <a:schemeClr val="bg1">
                    <a:alpha val="42000"/>
                  </a:schemeClr>
                </a:solidFill>
              </a:rPr>
              <a:t>Gofalwyr</a:t>
            </a:r>
            <a:r>
              <a:rPr lang="en-GB" sz="4400" b="1" dirty="0">
                <a:solidFill>
                  <a:schemeClr val="bg1">
                    <a:alpha val="42000"/>
                  </a:schemeClr>
                </a:solidFill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013547-6ACB-CA71-4EE4-EF4B7C111E98}"/>
              </a:ext>
            </a:extLst>
          </p:cNvPr>
          <p:cNvSpPr txBox="1"/>
          <p:nvPr/>
        </p:nvSpPr>
        <p:spPr>
          <a:xfrm>
            <a:off x="286917" y="2821528"/>
            <a:ext cx="3449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>
                    <a:alpha val="42000"/>
                  </a:schemeClr>
                </a:solidFill>
              </a:rPr>
              <a:t>Barn </a:t>
            </a:r>
            <a:r>
              <a:rPr lang="en-GB" sz="2400" b="1" dirty="0" err="1">
                <a:solidFill>
                  <a:schemeClr val="bg1">
                    <a:alpha val="42000"/>
                  </a:schemeClr>
                </a:solidFill>
              </a:rPr>
              <a:t>arbenigwyr</a:t>
            </a:r>
            <a:r>
              <a:rPr lang="en-GB" sz="2400" b="1" dirty="0">
                <a:solidFill>
                  <a:schemeClr val="bg1">
                    <a:alpha val="42000"/>
                  </a:schemeClr>
                </a:solidFill>
              </a:rPr>
              <a:t>?</a:t>
            </a:r>
            <a:endParaRPr lang="en-GB" sz="2000" b="1" dirty="0">
              <a:solidFill>
                <a:schemeClr val="bg1">
                  <a:alpha val="42000"/>
                </a:schemeClr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87E8DF6-0459-216B-9703-22A6828CE8FD}"/>
              </a:ext>
            </a:extLst>
          </p:cNvPr>
          <p:cNvGrpSpPr/>
          <p:nvPr/>
        </p:nvGrpSpPr>
        <p:grpSpPr>
          <a:xfrm>
            <a:off x="7370949" y="2306684"/>
            <a:ext cx="4603442" cy="2976329"/>
            <a:chOff x="7258658" y="2160450"/>
            <a:chExt cx="4920757" cy="3247406"/>
          </a:xfrm>
        </p:grpSpPr>
        <p:pic>
          <p:nvPicPr>
            <p:cNvPr id="13" name="Graphic 12" descr="Vacation with solid fill">
              <a:extLst>
                <a:ext uri="{FF2B5EF4-FFF2-40B4-BE49-F238E27FC236}">
                  <a16:creationId xmlns:a16="http://schemas.microsoft.com/office/drawing/2014/main" id="{9347D73A-731B-3CF3-ED55-3D027C0F9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59098" y="2160450"/>
              <a:ext cx="1262250" cy="1262250"/>
            </a:xfrm>
            <a:prstGeom prst="rect">
              <a:avLst/>
            </a:prstGeom>
          </p:spPr>
        </p:pic>
        <p:pic>
          <p:nvPicPr>
            <p:cNvPr id="15" name="Graphic 14" descr="Trailer with solid fill">
              <a:extLst>
                <a:ext uri="{FF2B5EF4-FFF2-40B4-BE49-F238E27FC236}">
                  <a16:creationId xmlns:a16="http://schemas.microsoft.com/office/drawing/2014/main" id="{51CC7746-D365-A5D8-5678-F7FA458AB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213447" y="3083596"/>
              <a:ext cx="1404069" cy="1404069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F62E41C-CFDA-65AE-5614-ADE02617EA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58" t="17331" r="19346"/>
            <a:stretch/>
          </p:blipFill>
          <p:spPr>
            <a:xfrm>
              <a:off x="7897165" y="2325627"/>
              <a:ext cx="2147626" cy="2037256"/>
            </a:xfrm>
            <a:prstGeom prst="ellipse">
              <a:avLst/>
            </a:prstGeom>
            <a:ln w="127000">
              <a:solidFill>
                <a:schemeClr val="accent2"/>
              </a:solidFill>
            </a:ln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F5A89E6-BB30-5796-B76A-4A979B0FDCAB}"/>
                </a:ext>
              </a:extLst>
            </p:cNvPr>
            <p:cNvSpPr txBox="1"/>
            <p:nvPr/>
          </p:nvSpPr>
          <p:spPr>
            <a:xfrm>
              <a:off x="7258658" y="4501174"/>
              <a:ext cx="4920757" cy="906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latin typeface="Arial Black" panose="020B0A04020102020204" pitchFamily="34" charset="0"/>
                </a:rPr>
                <a:t>Ble </a:t>
              </a:r>
              <a:r>
                <a:rPr lang="en-GB" sz="2400" dirty="0" err="1">
                  <a:latin typeface="Arial Black" panose="020B0A04020102020204" pitchFamily="34" charset="0"/>
                </a:rPr>
                <a:t>rydych</a:t>
              </a:r>
              <a:r>
                <a:rPr lang="en-GB" sz="2400" dirty="0">
                  <a:latin typeface="Arial Black" panose="020B0A04020102020204" pitchFamily="34" charset="0"/>
                </a:rPr>
                <a:t> </a:t>
              </a:r>
              <a:r>
                <a:rPr lang="en-GB" sz="2400" dirty="0" err="1">
                  <a:latin typeface="Arial Black" panose="020B0A04020102020204" pitchFamily="34" charset="0"/>
                </a:rPr>
                <a:t>chi’n</a:t>
              </a:r>
              <a:r>
                <a:rPr lang="en-GB" sz="2400" dirty="0">
                  <a:latin typeface="Arial Black" panose="020B0A04020102020204" pitchFamily="34" charset="0"/>
                </a:rPr>
                <a:t> </a:t>
              </a:r>
              <a:r>
                <a:rPr lang="en-GB" sz="2400" dirty="0" err="1">
                  <a:latin typeface="Arial Black" panose="020B0A04020102020204" pitchFamily="34" charset="0"/>
                </a:rPr>
                <a:t>mynd</a:t>
              </a:r>
              <a:r>
                <a:rPr lang="en-GB" sz="2400" dirty="0">
                  <a:latin typeface="Arial Black" panose="020B0A04020102020204" pitchFamily="34" charset="0"/>
                </a:rPr>
                <a:t> </a:t>
              </a:r>
              <a:r>
                <a:rPr lang="en-GB" sz="2400" dirty="0" err="1">
                  <a:latin typeface="Arial Black" panose="020B0A04020102020204" pitchFamily="34" charset="0"/>
                </a:rPr>
                <a:t>ar</a:t>
              </a:r>
              <a:r>
                <a:rPr lang="en-GB" sz="2400" dirty="0">
                  <a:latin typeface="Arial Black" panose="020B0A04020102020204" pitchFamily="34" charset="0"/>
                </a:rPr>
                <a:t> </a:t>
              </a:r>
              <a:r>
                <a:rPr lang="en-GB" sz="2400" dirty="0" err="1">
                  <a:latin typeface="Arial Black" panose="020B0A04020102020204" pitchFamily="34" charset="0"/>
                </a:rPr>
                <a:t>eich</a:t>
              </a:r>
              <a:r>
                <a:rPr lang="en-GB" sz="2400" dirty="0">
                  <a:latin typeface="Arial Black" panose="020B0A04020102020204" pitchFamily="34" charset="0"/>
                </a:rPr>
                <a:t> </a:t>
              </a:r>
              <a:r>
                <a:rPr lang="en-GB" sz="2400" dirty="0" err="1">
                  <a:latin typeface="Arial Black" panose="020B0A04020102020204" pitchFamily="34" charset="0"/>
                </a:rPr>
                <a:t>gwyliau</a:t>
              </a:r>
              <a:r>
                <a:rPr lang="en-GB" sz="2400" dirty="0">
                  <a:latin typeface="Arial Black" panose="020B0A04020102020204" pitchFamily="34" charset="0"/>
                </a:rPr>
                <a:t>? </a:t>
              </a:r>
            </a:p>
          </p:txBody>
        </p:sp>
      </p:grp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44B22F0F-5B63-E74C-65E3-1E965D949CBF}"/>
              </a:ext>
            </a:extLst>
          </p:cNvPr>
          <p:cNvSpPr/>
          <p:nvPr/>
        </p:nvSpPr>
        <p:spPr>
          <a:xfrm>
            <a:off x="6786321" y="686304"/>
            <a:ext cx="3301200" cy="1491170"/>
          </a:xfrm>
          <a:prstGeom prst="wedgeRoundRectCallout">
            <a:avLst>
              <a:gd name="adj1" fmla="val 23421"/>
              <a:gd name="adj2" fmla="val 80588"/>
              <a:gd name="adj3" fmla="val 16667"/>
            </a:avLst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Beth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sy'n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dylanwadu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eich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penderfyniadau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pic>
        <p:nvPicPr>
          <p:cNvPr id="14" name="Online Media 13" title="Croeso i dy bleidlais - cyflwyniad i ymgyrchoedd etholiadol - Cymru">
            <a:hlinkClick r:id="" action="ppaction://media"/>
            <a:extLst>
              <a:ext uri="{FF2B5EF4-FFF2-40B4-BE49-F238E27FC236}">
                <a16:creationId xmlns:a16="http://schemas.microsoft.com/office/drawing/2014/main" id="{86ECF8D8-38AA-A564-BE27-4309A72DE59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0"/>
          <a:stretch>
            <a:fillRect/>
          </a:stretch>
        </p:blipFill>
        <p:spPr>
          <a:xfrm>
            <a:off x="286917" y="1357188"/>
            <a:ext cx="7029018" cy="397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0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D527D5FF-9CF3-C5E3-9E0B-9A076E0ABD34}"/>
              </a:ext>
            </a:extLst>
          </p:cNvPr>
          <p:cNvSpPr txBox="1"/>
          <p:nvPr/>
        </p:nvSpPr>
        <p:spPr>
          <a:xfrm>
            <a:off x="0" y="963404"/>
            <a:ext cx="12192000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1"/>
            <a:endParaRPr lang="en-GB" sz="2800" b="1" dirty="0">
              <a:cs typeface="Arial" panose="020B0604020202020204" pitchFamily="34" charset="0"/>
            </a:endParaRPr>
          </a:p>
          <a:p>
            <a:pPr lvl="1"/>
            <a:r>
              <a:rPr lang="en-GB" sz="2800" b="1" dirty="0">
                <a:cs typeface="Arial" panose="020B0604020202020204" pitchFamily="34" charset="0"/>
              </a:rPr>
              <a:t>A </a:t>
            </a:r>
            <a:r>
              <a:rPr lang="en-GB" sz="2800" b="1" dirty="0" err="1">
                <a:cs typeface="Arial" panose="020B0604020202020204" pitchFamily="34" charset="0"/>
              </a:rPr>
              <a:t>ddylen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ni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bleidleisio</a:t>
            </a:r>
            <a:r>
              <a:rPr lang="en-GB" sz="2800" b="1" dirty="0">
                <a:cs typeface="Arial" panose="020B0604020202020204" pitchFamily="34" charset="0"/>
              </a:rPr>
              <a:t>? Sut </a:t>
            </a:r>
            <a:r>
              <a:rPr lang="en-GB" sz="2800" b="1" dirty="0" err="1">
                <a:cs typeface="Arial" panose="020B0604020202020204" pitchFamily="34" charset="0"/>
              </a:rPr>
              <a:t>ydyn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ni'n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penderfynu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pwy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</a:p>
          <a:p>
            <a:pPr lvl="1"/>
            <a:r>
              <a:rPr lang="en-GB" sz="2800" b="1" dirty="0">
                <a:cs typeface="Arial" panose="020B0604020202020204" pitchFamily="34" charset="0"/>
              </a:rPr>
              <a:t>i </a:t>
            </a:r>
            <a:r>
              <a:rPr lang="en-GB" sz="2800" b="1" dirty="0" err="1">
                <a:cs typeface="Arial" panose="020B0604020202020204" pitchFamily="34" charset="0"/>
              </a:rPr>
              <a:t>bleidleisio</a:t>
            </a:r>
            <a:r>
              <a:rPr lang="en-GB" sz="2800" b="1" dirty="0">
                <a:cs typeface="Arial" panose="020B0604020202020204" pitchFamily="34" charset="0"/>
              </a:rPr>
              <a:t> </a:t>
            </a:r>
            <a:r>
              <a:rPr lang="en-GB" sz="2800" b="1" dirty="0" err="1">
                <a:cs typeface="Arial" panose="020B0604020202020204" pitchFamily="34" charset="0"/>
              </a:rPr>
              <a:t>drosto</a:t>
            </a:r>
            <a:r>
              <a:rPr lang="en-GB" sz="2800" b="1" dirty="0">
                <a:cs typeface="Arial" panose="020B0604020202020204" pitchFamily="34" charset="0"/>
              </a:rPr>
              <a:t>? </a:t>
            </a: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5517A5D1-C9AA-371C-C4B9-03B867786FBF}"/>
              </a:ext>
            </a:extLst>
          </p:cNvPr>
          <p:cNvSpPr/>
          <p:nvPr/>
        </p:nvSpPr>
        <p:spPr>
          <a:xfrm>
            <a:off x="294796" y="290480"/>
            <a:ext cx="2242183" cy="672924"/>
          </a:xfrm>
          <a:prstGeom prst="wedgeRoundRectCallout">
            <a:avLst>
              <a:gd name="adj1" fmla="val -23799"/>
              <a:gd name="adj2" fmla="val 84075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Y </a:t>
            </a:r>
            <a:r>
              <a:rPr lang="en-GB" sz="2400" b="1" dirty="0" err="1"/>
              <a:t>wers</a:t>
            </a:r>
            <a:r>
              <a:rPr lang="en-GB" sz="2400" b="1" dirty="0"/>
              <a:t> </a:t>
            </a:r>
            <a:r>
              <a:rPr lang="en-GB" sz="2400" b="1" dirty="0" err="1"/>
              <a:t>nesaf</a:t>
            </a:r>
            <a:r>
              <a:rPr lang="en-GB" sz="2400" b="1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47405730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2299</TotalTime>
  <Words>2171</Words>
  <Application>Microsoft Office PowerPoint</Application>
  <PresentationFormat>Widescreen</PresentationFormat>
  <Paragraphs>154</Paragraphs>
  <Slides>9</Slides>
  <Notes>9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Symbol</vt:lpstr>
      <vt:lpstr>Times New Roman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Abdalla, Selma</dc:creator>
  <cp:lastModifiedBy>Abdalla, Selma</cp:lastModifiedBy>
  <cp:revision>3</cp:revision>
  <dcterms:created xsi:type="dcterms:W3CDTF">2023-03-02T09:25:50Z</dcterms:created>
  <dcterms:modified xsi:type="dcterms:W3CDTF">2023-07-04T16:24:53Z</dcterms:modified>
</cp:coreProperties>
</file>