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1" r:id="rId2"/>
    <p:sldId id="267" r:id="rId3"/>
    <p:sldId id="269" r:id="rId4"/>
    <p:sldId id="268" r:id="rId5"/>
    <p:sldId id="270" r:id="rId6"/>
    <p:sldId id="271" r:id="rId7"/>
    <p:sldId id="272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0EA00"/>
    <a:srgbClr val="E7E600"/>
    <a:srgbClr val="FFC000"/>
    <a:srgbClr val="873A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AFDFE9-9551-45D8-86E2-746F6167FE34}" v="1" dt="2023-07-04T16:25:36.7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3417" autoAdjust="0"/>
  </p:normalViewPr>
  <p:slideViewPr>
    <p:cSldViewPr snapToGrid="0">
      <p:cViewPr varScale="1">
        <p:scale>
          <a:sx n="71" d="100"/>
          <a:sy n="71" d="100"/>
        </p:scale>
        <p:origin x="113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alla, Selma" userId="cd627811-8daf-45d6-b32d-0e9da46fbf40" providerId="ADAL" clId="{E799E6CE-49E5-4F0E-97D2-E2C5455DF955}"/>
    <pc:docChg chg="undo redo custSel modSld">
      <pc:chgData name="Abdalla, Selma" userId="cd627811-8daf-45d6-b32d-0e9da46fbf40" providerId="ADAL" clId="{E799E6CE-49E5-4F0E-97D2-E2C5455DF955}" dt="2023-07-03T10:23:11.288" v="343" actId="20377"/>
      <pc:docMkLst>
        <pc:docMk/>
      </pc:docMkLst>
      <pc:sldChg chg="modSp mod modNotesTx">
        <pc:chgData name="Abdalla, Selma" userId="cd627811-8daf-45d6-b32d-0e9da46fbf40" providerId="ADAL" clId="{E799E6CE-49E5-4F0E-97D2-E2C5455DF955}" dt="2023-06-22T17:03:43.887" v="4"/>
        <pc:sldMkLst>
          <pc:docMk/>
          <pc:sldMk cId="468728809" sldId="261"/>
        </pc:sldMkLst>
        <pc:spChg chg="mod">
          <ac:chgData name="Abdalla, Selma" userId="cd627811-8daf-45d6-b32d-0e9da46fbf40" providerId="ADAL" clId="{E799E6CE-49E5-4F0E-97D2-E2C5455DF955}" dt="2023-06-22T17:03:29.587" v="3" actId="1076"/>
          <ac:spMkLst>
            <pc:docMk/>
            <pc:sldMk cId="468728809" sldId="261"/>
            <ac:spMk id="4" creationId="{7BCE55BF-F0EF-ACBB-C175-B376F1A376E8}"/>
          </ac:spMkLst>
        </pc:spChg>
      </pc:sldChg>
      <pc:sldChg chg="modSp mod modNotesTx">
        <pc:chgData name="Abdalla, Selma" userId="cd627811-8daf-45d6-b32d-0e9da46fbf40" providerId="ADAL" clId="{E799E6CE-49E5-4F0E-97D2-E2C5455DF955}" dt="2023-06-22T17:35:21.060" v="342"/>
        <pc:sldMkLst>
          <pc:docMk/>
          <pc:sldMk cId="474057305" sldId="266"/>
        </pc:sldMkLst>
        <pc:spChg chg="mod">
          <ac:chgData name="Abdalla, Selma" userId="cd627811-8daf-45d6-b32d-0e9da46fbf40" providerId="ADAL" clId="{E799E6CE-49E5-4F0E-97D2-E2C5455DF955}" dt="2023-06-22T17:34:40.206" v="336" actId="1076"/>
          <ac:spMkLst>
            <pc:docMk/>
            <pc:sldMk cId="474057305" sldId="266"/>
            <ac:spMk id="2" creationId="{5517A5D1-C9AA-371C-C4B9-03B867786FBF}"/>
          </ac:spMkLst>
        </pc:spChg>
        <pc:spChg chg="mod">
          <ac:chgData name="Abdalla, Selma" userId="cd627811-8daf-45d6-b32d-0e9da46fbf40" providerId="ADAL" clId="{E799E6CE-49E5-4F0E-97D2-E2C5455DF955}" dt="2023-06-22T17:35:05.562" v="341" actId="20577"/>
          <ac:spMkLst>
            <pc:docMk/>
            <pc:sldMk cId="474057305" sldId="266"/>
            <ac:spMk id="20" creationId="{D527D5FF-9CF3-C5E3-9E0B-9A076E0ABD34}"/>
          </ac:spMkLst>
        </pc:spChg>
      </pc:sldChg>
      <pc:sldChg chg="modSp mod modNotesTx">
        <pc:chgData name="Abdalla, Selma" userId="cd627811-8daf-45d6-b32d-0e9da46fbf40" providerId="ADAL" clId="{E799E6CE-49E5-4F0E-97D2-E2C5455DF955}" dt="2023-06-22T17:11:51.044" v="87"/>
        <pc:sldMkLst>
          <pc:docMk/>
          <pc:sldMk cId="1143228651" sldId="267"/>
        </pc:sldMkLst>
        <pc:spChg chg="mod">
          <ac:chgData name="Abdalla, Selma" userId="cd627811-8daf-45d6-b32d-0e9da46fbf40" providerId="ADAL" clId="{E799E6CE-49E5-4F0E-97D2-E2C5455DF955}" dt="2023-06-22T17:06:29.264" v="27" actId="6549"/>
          <ac:spMkLst>
            <pc:docMk/>
            <pc:sldMk cId="1143228651" sldId="267"/>
            <ac:spMk id="8" creationId="{688237E5-FC5C-4DD2-98CE-2571759A29B4}"/>
          </ac:spMkLst>
        </pc:spChg>
        <pc:spChg chg="mod">
          <ac:chgData name="Abdalla, Selma" userId="cd627811-8daf-45d6-b32d-0e9da46fbf40" providerId="ADAL" clId="{E799E6CE-49E5-4F0E-97D2-E2C5455DF955}" dt="2023-06-22T17:07:27.686" v="35" actId="1076"/>
          <ac:spMkLst>
            <pc:docMk/>
            <pc:sldMk cId="1143228651" sldId="267"/>
            <ac:spMk id="13" creationId="{DD2EDFDF-3F86-D9C4-BA77-BDE350E4068C}"/>
          </ac:spMkLst>
        </pc:spChg>
        <pc:spChg chg="mod">
          <ac:chgData name="Abdalla, Selma" userId="cd627811-8daf-45d6-b32d-0e9da46fbf40" providerId="ADAL" clId="{E799E6CE-49E5-4F0E-97D2-E2C5455DF955}" dt="2023-06-22T17:04:59.664" v="16" actId="1076"/>
          <ac:spMkLst>
            <pc:docMk/>
            <pc:sldMk cId="1143228651" sldId="267"/>
            <ac:spMk id="15" creationId="{D4F29108-AD59-C3C4-7CD9-A5710E52420B}"/>
          </ac:spMkLst>
        </pc:spChg>
        <pc:spChg chg="mod">
          <ac:chgData name="Abdalla, Selma" userId="cd627811-8daf-45d6-b32d-0e9da46fbf40" providerId="ADAL" clId="{E799E6CE-49E5-4F0E-97D2-E2C5455DF955}" dt="2023-06-22T17:04:48.900" v="13" actId="14100"/>
          <ac:spMkLst>
            <pc:docMk/>
            <pc:sldMk cId="1143228651" sldId="267"/>
            <ac:spMk id="16" creationId="{93A241AC-3A05-9ABB-CCAF-3436EECE2265}"/>
          </ac:spMkLst>
        </pc:spChg>
        <pc:spChg chg="mod">
          <ac:chgData name="Abdalla, Selma" userId="cd627811-8daf-45d6-b32d-0e9da46fbf40" providerId="ADAL" clId="{E799E6CE-49E5-4F0E-97D2-E2C5455DF955}" dt="2023-06-22T17:05:31.313" v="19" actId="20577"/>
          <ac:spMkLst>
            <pc:docMk/>
            <pc:sldMk cId="1143228651" sldId="267"/>
            <ac:spMk id="23" creationId="{6E683136-3F4E-C7EC-25CD-5EFFEAFDB21F}"/>
          </ac:spMkLst>
        </pc:spChg>
        <pc:graphicFrameChg chg="mod modGraphic">
          <ac:chgData name="Abdalla, Selma" userId="cd627811-8daf-45d6-b32d-0e9da46fbf40" providerId="ADAL" clId="{E799E6CE-49E5-4F0E-97D2-E2C5455DF955}" dt="2023-06-22T17:11:25.027" v="86" actId="113"/>
          <ac:graphicFrameMkLst>
            <pc:docMk/>
            <pc:sldMk cId="1143228651" sldId="267"/>
            <ac:graphicFrameMk id="12" creationId="{42F63ED7-AF8C-60B3-4D9A-C7213E3F3028}"/>
          </ac:graphicFrameMkLst>
        </pc:graphicFrameChg>
        <pc:picChg chg="mod">
          <ac:chgData name="Abdalla, Selma" userId="cd627811-8daf-45d6-b32d-0e9da46fbf40" providerId="ADAL" clId="{E799E6CE-49E5-4F0E-97D2-E2C5455DF955}" dt="2023-06-22T17:04:56.319" v="15" actId="1076"/>
          <ac:picMkLst>
            <pc:docMk/>
            <pc:sldMk cId="1143228651" sldId="267"/>
            <ac:picMk id="28" creationId="{006A9099-DE09-3DC5-CFDC-58BC3E27849D}"/>
          </ac:picMkLst>
        </pc:picChg>
      </pc:sldChg>
      <pc:sldChg chg="modSp mod modAnim modNotesTx">
        <pc:chgData name="Abdalla, Selma" userId="cd627811-8daf-45d6-b32d-0e9da46fbf40" providerId="ADAL" clId="{E799E6CE-49E5-4F0E-97D2-E2C5455DF955}" dt="2023-06-22T17:27:34.722" v="189" actId="20577"/>
        <pc:sldMkLst>
          <pc:docMk/>
          <pc:sldMk cId="872280688" sldId="268"/>
        </pc:sldMkLst>
        <pc:spChg chg="mod">
          <ac:chgData name="Abdalla, Selma" userId="cd627811-8daf-45d6-b32d-0e9da46fbf40" providerId="ADAL" clId="{E799E6CE-49E5-4F0E-97D2-E2C5455DF955}" dt="2023-06-22T17:17:33.469" v="122" actId="1076"/>
          <ac:spMkLst>
            <pc:docMk/>
            <pc:sldMk cId="872280688" sldId="268"/>
            <ac:spMk id="4" creationId="{8ABEE3E1-2D52-20D8-F86B-233E4759B265}"/>
          </ac:spMkLst>
        </pc:spChg>
        <pc:spChg chg="mod">
          <ac:chgData name="Abdalla, Selma" userId="cd627811-8daf-45d6-b32d-0e9da46fbf40" providerId="ADAL" clId="{E799E6CE-49E5-4F0E-97D2-E2C5455DF955}" dt="2023-06-22T17:21:43.429" v="167" actId="2711"/>
          <ac:spMkLst>
            <pc:docMk/>
            <pc:sldMk cId="872280688" sldId="268"/>
            <ac:spMk id="5" creationId="{51F10E9A-258C-8F8B-3EC1-E4532EC9963D}"/>
          </ac:spMkLst>
        </pc:spChg>
        <pc:spChg chg="mod">
          <ac:chgData name="Abdalla, Selma" userId="cd627811-8daf-45d6-b32d-0e9da46fbf40" providerId="ADAL" clId="{E799E6CE-49E5-4F0E-97D2-E2C5455DF955}" dt="2023-06-22T17:20:41.789" v="160" actId="14100"/>
          <ac:spMkLst>
            <pc:docMk/>
            <pc:sldMk cId="872280688" sldId="268"/>
            <ac:spMk id="10" creationId="{9D1FACB0-61D3-1241-5513-739CB4B2B0D8}"/>
          </ac:spMkLst>
        </pc:spChg>
        <pc:spChg chg="mod">
          <ac:chgData name="Abdalla, Selma" userId="cd627811-8daf-45d6-b32d-0e9da46fbf40" providerId="ADAL" clId="{E799E6CE-49E5-4F0E-97D2-E2C5455DF955}" dt="2023-06-22T17:21:00.968" v="163" actId="14100"/>
          <ac:spMkLst>
            <pc:docMk/>
            <pc:sldMk cId="872280688" sldId="268"/>
            <ac:spMk id="15" creationId="{5439FD62-7BA6-17FC-E0AD-44302A40F05A}"/>
          </ac:spMkLst>
        </pc:spChg>
        <pc:spChg chg="mod">
          <ac:chgData name="Abdalla, Selma" userId="cd627811-8daf-45d6-b32d-0e9da46fbf40" providerId="ADAL" clId="{E799E6CE-49E5-4F0E-97D2-E2C5455DF955}" dt="2023-06-22T17:22:42.285" v="180" actId="1076"/>
          <ac:spMkLst>
            <pc:docMk/>
            <pc:sldMk cId="872280688" sldId="268"/>
            <ac:spMk id="20" creationId="{28BB3FEB-04F1-1C04-9D76-419F0E8721B8}"/>
          </ac:spMkLst>
        </pc:spChg>
        <pc:spChg chg="mod">
          <ac:chgData name="Abdalla, Selma" userId="cd627811-8daf-45d6-b32d-0e9da46fbf40" providerId="ADAL" clId="{E799E6CE-49E5-4F0E-97D2-E2C5455DF955}" dt="2023-06-22T17:22:55.264" v="182" actId="14100"/>
          <ac:spMkLst>
            <pc:docMk/>
            <pc:sldMk cId="872280688" sldId="268"/>
            <ac:spMk id="21" creationId="{733D593D-1437-6EC7-8F3E-7B2640623734}"/>
          </ac:spMkLst>
        </pc:spChg>
        <pc:spChg chg="mod">
          <ac:chgData name="Abdalla, Selma" userId="cd627811-8daf-45d6-b32d-0e9da46fbf40" providerId="ADAL" clId="{E799E6CE-49E5-4F0E-97D2-E2C5455DF955}" dt="2023-06-22T17:18:51.712" v="137" actId="1076"/>
          <ac:spMkLst>
            <pc:docMk/>
            <pc:sldMk cId="872280688" sldId="268"/>
            <ac:spMk id="29" creationId="{9B2C4960-ECCA-C9DA-1B3E-4C2BF05ED040}"/>
          </ac:spMkLst>
        </pc:spChg>
        <pc:picChg chg="mod">
          <ac:chgData name="Abdalla, Selma" userId="cd627811-8daf-45d6-b32d-0e9da46fbf40" providerId="ADAL" clId="{E799E6CE-49E5-4F0E-97D2-E2C5455DF955}" dt="2023-06-22T17:18:56.661" v="138" actId="1076"/>
          <ac:picMkLst>
            <pc:docMk/>
            <pc:sldMk cId="872280688" sldId="268"/>
            <ac:picMk id="7" creationId="{ABAAB367-2D32-C1A5-17D3-F6CBFC98744E}"/>
          </ac:picMkLst>
        </pc:picChg>
        <pc:picChg chg="mod">
          <ac:chgData name="Abdalla, Selma" userId="cd627811-8daf-45d6-b32d-0e9da46fbf40" providerId="ADAL" clId="{E799E6CE-49E5-4F0E-97D2-E2C5455DF955}" dt="2023-06-22T17:22:30.329" v="177" actId="1076"/>
          <ac:picMkLst>
            <pc:docMk/>
            <pc:sldMk cId="872280688" sldId="268"/>
            <ac:picMk id="27" creationId="{6DE87F52-CD40-73EE-92CE-13CEF473517A}"/>
          </ac:picMkLst>
        </pc:picChg>
      </pc:sldChg>
      <pc:sldChg chg="addSp delSp modSp mod delAnim modAnim modNotesTx">
        <pc:chgData name="Abdalla, Selma" userId="cd627811-8daf-45d6-b32d-0e9da46fbf40" providerId="ADAL" clId="{E799E6CE-49E5-4F0E-97D2-E2C5455DF955}" dt="2023-07-03T10:23:11.288" v="343" actId="20377"/>
        <pc:sldMkLst>
          <pc:docMk/>
          <pc:sldMk cId="538877622" sldId="269"/>
        </pc:sldMkLst>
        <pc:spChg chg="mod">
          <ac:chgData name="Abdalla, Selma" userId="cd627811-8daf-45d6-b32d-0e9da46fbf40" providerId="ADAL" clId="{E799E6CE-49E5-4F0E-97D2-E2C5455DF955}" dt="2023-06-22T17:13:07.699" v="93" actId="14100"/>
          <ac:spMkLst>
            <pc:docMk/>
            <pc:sldMk cId="538877622" sldId="269"/>
            <ac:spMk id="3" creationId="{BE5CCF98-81B2-3876-4881-43E7D1376AA7}"/>
          </ac:spMkLst>
        </pc:spChg>
        <pc:spChg chg="mod">
          <ac:chgData name="Abdalla, Selma" userId="cd627811-8daf-45d6-b32d-0e9da46fbf40" providerId="ADAL" clId="{E799E6CE-49E5-4F0E-97D2-E2C5455DF955}" dt="2023-06-22T17:16:51.297" v="118" actId="1076"/>
          <ac:spMkLst>
            <pc:docMk/>
            <pc:sldMk cId="538877622" sldId="269"/>
            <ac:spMk id="5" creationId="{FA2AE467-C63C-5EE8-2D05-17F271BF68C2}"/>
          </ac:spMkLst>
        </pc:spChg>
        <pc:spChg chg="add del">
          <ac:chgData name="Abdalla, Selma" userId="cd627811-8daf-45d6-b32d-0e9da46fbf40" providerId="ADAL" clId="{E799E6CE-49E5-4F0E-97D2-E2C5455DF955}" dt="2023-06-22T17:16:19.098" v="111" actId="478"/>
          <ac:spMkLst>
            <pc:docMk/>
            <pc:sldMk cId="538877622" sldId="269"/>
            <ac:spMk id="8" creationId="{B1542A82-2218-53E6-4248-4FAD569B4601}"/>
          </ac:spMkLst>
        </pc:spChg>
        <pc:picChg chg="del">
          <ac:chgData name="Abdalla, Selma" userId="cd627811-8daf-45d6-b32d-0e9da46fbf40" providerId="ADAL" clId="{E799E6CE-49E5-4F0E-97D2-E2C5455DF955}" dt="2023-06-22T17:15:13.400" v="107" actId="478"/>
          <ac:picMkLst>
            <pc:docMk/>
            <pc:sldMk cId="538877622" sldId="269"/>
            <ac:picMk id="4" creationId="{A580DA98-257C-2A94-EC97-7D35D797EF42}"/>
          </ac:picMkLst>
        </pc:picChg>
        <pc:picChg chg="add mod">
          <ac:chgData name="Abdalla, Selma" userId="cd627811-8daf-45d6-b32d-0e9da46fbf40" providerId="ADAL" clId="{E799E6CE-49E5-4F0E-97D2-E2C5455DF955}" dt="2023-07-03T10:23:11.288" v="343" actId="20377"/>
          <ac:picMkLst>
            <pc:docMk/>
            <pc:sldMk cId="538877622" sldId="269"/>
            <ac:picMk id="6" creationId="{90C47A5A-8F0F-F6E4-DA32-457BE4F869AA}"/>
          </ac:picMkLst>
        </pc:picChg>
      </pc:sldChg>
      <pc:sldChg chg="modSp mod modNotesTx">
        <pc:chgData name="Abdalla, Selma" userId="cd627811-8daf-45d6-b32d-0e9da46fbf40" providerId="ADAL" clId="{E799E6CE-49E5-4F0E-97D2-E2C5455DF955}" dt="2023-06-22T17:30:00.457" v="281"/>
        <pc:sldMkLst>
          <pc:docMk/>
          <pc:sldMk cId="1578743914" sldId="270"/>
        </pc:sldMkLst>
        <pc:spChg chg="mod">
          <ac:chgData name="Abdalla, Selma" userId="cd627811-8daf-45d6-b32d-0e9da46fbf40" providerId="ADAL" clId="{E799E6CE-49E5-4F0E-97D2-E2C5455DF955}" dt="2023-06-22T17:29:44.992" v="280" actId="108"/>
          <ac:spMkLst>
            <pc:docMk/>
            <pc:sldMk cId="1578743914" sldId="270"/>
            <ac:spMk id="2" creationId="{19DD276F-B096-4097-B12B-D225C7704D3B}"/>
          </ac:spMkLst>
        </pc:spChg>
        <pc:spChg chg="mod">
          <ac:chgData name="Abdalla, Selma" userId="cd627811-8daf-45d6-b32d-0e9da46fbf40" providerId="ADAL" clId="{E799E6CE-49E5-4F0E-97D2-E2C5455DF955}" dt="2023-06-22T17:28:09.094" v="201" actId="6549"/>
          <ac:spMkLst>
            <pc:docMk/>
            <pc:sldMk cId="1578743914" sldId="270"/>
            <ac:spMk id="6" creationId="{CBE74D94-0A88-26F6-9E65-B7F1BD45D754}"/>
          </ac:spMkLst>
        </pc:spChg>
        <pc:spChg chg="mod">
          <ac:chgData name="Abdalla, Selma" userId="cd627811-8daf-45d6-b32d-0e9da46fbf40" providerId="ADAL" clId="{E799E6CE-49E5-4F0E-97D2-E2C5455DF955}" dt="2023-06-22T17:28:25.565" v="203" actId="20577"/>
          <ac:spMkLst>
            <pc:docMk/>
            <pc:sldMk cId="1578743914" sldId="270"/>
            <ac:spMk id="9" creationId="{881ED767-5997-33C7-D068-6CF9FB5D01BE}"/>
          </ac:spMkLst>
        </pc:spChg>
      </pc:sldChg>
      <pc:sldChg chg="modSp mod modNotesTx">
        <pc:chgData name="Abdalla, Selma" userId="cd627811-8daf-45d6-b32d-0e9da46fbf40" providerId="ADAL" clId="{E799E6CE-49E5-4F0E-97D2-E2C5455DF955}" dt="2023-06-22T17:32:59.884" v="321"/>
        <pc:sldMkLst>
          <pc:docMk/>
          <pc:sldMk cId="4292874884" sldId="271"/>
        </pc:sldMkLst>
        <pc:spChg chg="mod">
          <ac:chgData name="Abdalla, Selma" userId="cd627811-8daf-45d6-b32d-0e9da46fbf40" providerId="ADAL" clId="{E799E6CE-49E5-4F0E-97D2-E2C5455DF955}" dt="2023-06-22T17:30:28.808" v="284" actId="20577"/>
          <ac:spMkLst>
            <pc:docMk/>
            <pc:sldMk cId="4292874884" sldId="271"/>
            <ac:spMk id="4" creationId="{658BB4A3-0BBF-CB1E-D941-6F9A61C35050}"/>
          </ac:spMkLst>
        </pc:spChg>
        <pc:spChg chg="mod">
          <ac:chgData name="Abdalla, Selma" userId="cd627811-8daf-45d6-b32d-0e9da46fbf40" providerId="ADAL" clId="{E799E6CE-49E5-4F0E-97D2-E2C5455DF955}" dt="2023-06-22T17:32:09.844" v="311" actId="14100"/>
          <ac:spMkLst>
            <pc:docMk/>
            <pc:sldMk cId="4292874884" sldId="271"/>
            <ac:spMk id="5" creationId="{A7EB7515-FBE9-9D1B-AB8F-1D8A2F819D68}"/>
          </ac:spMkLst>
        </pc:spChg>
        <pc:spChg chg="mod">
          <ac:chgData name="Abdalla, Selma" userId="cd627811-8daf-45d6-b32d-0e9da46fbf40" providerId="ADAL" clId="{E799E6CE-49E5-4F0E-97D2-E2C5455DF955}" dt="2023-06-22T17:32:13.628" v="312" actId="14100"/>
          <ac:spMkLst>
            <pc:docMk/>
            <pc:sldMk cId="4292874884" sldId="271"/>
            <ac:spMk id="19" creationId="{4FCDD912-FBAB-5EC9-C296-08E5606B13C0}"/>
          </ac:spMkLst>
        </pc:spChg>
        <pc:picChg chg="mod">
          <ac:chgData name="Abdalla, Selma" userId="cd627811-8daf-45d6-b32d-0e9da46fbf40" providerId="ADAL" clId="{E799E6CE-49E5-4F0E-97D2-E2C5455DF955}" dt="2023-06-22T17:32:50.426" v="320" actId="1076"/>
          <ac:picMkLst>
            <pc:docMk/>
            <pc:sldMk cId="4292874884" sldId="271"/>
            <ac:picMk id="9" creationId="{D973BE1F-7C83-801E-5674-DB249D326FF9}"/>
          </ac:picMkLst>
        </pc:picChg>
        <pc:picChg chg="mod">
          <ac:chgData name="Abdalla, Selma" userId="cd627811-8daf-45d6-b32d-0e9da46fbf40" providerId="ADAL" clId="{E799E6CE-49E5-4F0E-97D2-E2C5455DF955}" dt="2023-06-22T17:32:40.675" v="317" actId="1076"/>
          <ac:picMkLst>
            <pc:docMk/>
            <pc:sldMk cId="4292874884" sldId="271"/>
            <ac:picMk id="12" creationId="{A8EDE7E2-3472-8018-71B1-F31365680FCD}"/>
          </ac:picMkLst>
        </pc:picChg>
        <pc:picChg chg="mod">
          <ac:chgData name="Abdalla, Selma" userId="cd627811-8daf-45d6-b32d-0e9da46fbf40" providerId="ADAL" clId="{E799E6CE-49E5-4F0E-97D2-E2C5455DF955}" dt="2023-06-22T17:32:46.485" v="319" actId="1076"/>
          <ac:picMkLst>
            <pc:docMk/>
            <pc:sldMk cId="4292874884" sldId="271"/>
            <ac:picMk id="16" creationId="{69FC28FD-1840-DB88-D307-3265999A8501}"/>
          </ac:picMkLst>
        </pc:picChg>
        <pc:picChg chg="mod">
          <ac:chgData name="Abdalla, Selma" userId="cd627811-8daf-45d6-b32d-0e9da46fbf40" providerId="ADAL" clId="{E799E6CE-49E5-4F0E-97D2-E2C5455DF955}" dt="2023-06-22T17:32:44.097" v="318" actId="1076"/>
          <ac:picMkLst>
            <pc:docMk/>
            <pc:sldMk cId="4292874884" sldId="271"/>
            <ac:picMk id="18" creationId="{A424A0A5-7415-3C20-8119-BA1E9EDA34B6}"/>
          </ac:picMkLst>
        </pc:picChg>
      </pc:sldChg>
      <pc:sldChg chg="modSp mod modNotesTx">
        <pc:chgData name="Abdalla, Selma" userId="cd627811-8daf-45d6-b32d-0e9da46fbf40" providerId="ADAL" clId="{E799E6CE-49E5-4F0E-97D2-E2C5455DF955}" dt="2023-06-22T17:33:44.364" v="327"/>
        <pc:sldMkLst>
          <pc:docMk/>
          <pc:sldMk cId="1074875820" sldId="272"/>
        </pc:sldMkLst>
        <pc:spChg chg="mod">
          <ac:chgData name="Abdalla, Selma" userId="cd627811-8daf-45d6-b32d-0e9da46fbf40" providerId="ADAL" clId="{E799E6CE-49E5-4F0E-97D2-E2C5455DF955}" dt="2023-06-22T17:33:31.646" v="326" actId="20577"/>
          <ac:spMkLst>
            <pc:docMk/>
            <pc:sldMk cId="1074875820" sldId="272"/>
            <ac:spMk id="3" creationId="{E0AC25E8-5487-B044-603F-DBDC47E7F996}"/>
          </ac:spMkLst>
        </pc:spChg>
      </pc:sldChg>
    </pc:docChg>
  </pc:docChgLst>
  <pc:docChgLst>
    <pc:chgData name="Abdalla, Selma" userId="cd627811-8daf-45d6-b32d-0e9da46fbf40" providerId="ADAL" clId="{05AFDFE9-9551-45D8-86E2-746F6167FE34}"/>
    <pc:docChg chg="custSel modSld">
      <pc:chgData name="Abdalla, Selma" userId="cd627811-8daf-45d6-b32d-0e9da46fbf40" providerId="ADAL" clId="{05AFDFE9-9551-45D8-86E2-746F6167FE34}" dt="2023-07-04T16:26:00.585" v="11" actId="1076"/>
      <pc:docMkLst>
        <pc:docMk/>
      </pc:docMkLst>
      <pc:sldChg chg="addSp delSp modSp mod">
        <pc:chgData name="Abdalla, Selma" userId="cd627811-8daf-45d6-b32d-0e9da46fbf40" providerId="ADAL" clId="{05AFDFE9-9551-45D8-86E2-746F6167FE34}" dt="2023-07-04T16:26:00.585" v="11" actId="1076"/>
        <pc:sldMkLst>
          <pc:docMk/>
          <pc:sldMk cId="4292874884" sldId="271"/>
        </pc:sldMkLst>
        <pc:spChg chg="mod">
          <ac:chgData name="Abdalla, Selma" userId="cd627811-8daf-45d6-b32d-0e9da46fbf40" providerId="ADAL" clId="{05AFDFE9-9551-45D8-86E2-746F6167FE34}" dt="2023-07-04T16:26:00.585" v="11" actId="1076"/>
          <ac:spMkLst>
            <pc:docMk/>
            <pc:sldMk cId="4292874884" sldId="271"/>
            <ac:spMk id="5" creationId="{A7EB7515-FBE9-9D1B-AB8F-1D8A2F819D68}"/>
          </ac:spMkLst>
        </pc:spChg>
        <pc:spChg chg="del">
          <ac:chgData name="Abdalla, Selma" userId="cd627811-8daf-45d6-b32d-0e9da46fbf40" providerId="ADAL" clId="{05AFDFE9-9551-45D8-86E2-746F6167FE34}" dt="2023-07-04T16:25:27.147" v="4" actId="478"/>
          <ac:spMkLst>
            <pc:docMk/>
            <pc:sldMk cId="4292874884" sldId="271"/>
            <ac:spMk id="19" creationId="{4FCDD912-FBAB-5EC9-C296-08E5606B13C0}"/>
          </ac:spMkLst>
        </pc:spChg>
        <pc:picChg chg="add mod ord">
          <ac:chgData name="Abdalla, Selma" userId="cd627811-8daf-45d6-b32d-0e9da46fbf40" providerId="ADAL" clId="{05AFDFE9-9551-45D8-86E2-746F6167FE34}" dt="2023-07-04T16:25:56.293" v="10" actId="1076"/>
          <ac:picMkLst>
            <pc:docMk/>
            <pc:sldMk cId="4292874884" sldId="271"/>
            <ac:picMk id="6" creationId="{595F47F3-50A1-5E04-2464-E197BDD726E9}"/>
          </ac:picMkLst>
        </pc:picChg>
        <pc:picChg chg="del">
          <ac:chgData name="Abdalla, Selma" userId="cd627811-8daf-45d6-b32d-0e9da46fbf40" providerId="ADAL" clId="{05AFDFE9-9551-45D8-86E2-746F6167FE34}" dt="2023-07-04T16:25:25.868" v="3" actId="478"/>
          <ac:picMkLst>
            <pc:docMk/>
            <pc:sldMk cId="4292874884" sldId="271"/>
            <ac:picMk id="9" creationId="{D973BE1F-7C83-801E-5674-DB249D326FF9}"/>
          </ac:picMkLst>
        </pc:picChg>
        <pc:picChg chg="del">
          <ac:chgData name="Abdalla, Selma" userId="cd627811-8daf-45d6-b32d-0e9da46fbf40" providerId="ADAL" clId="{05AFDFE9-9551-45D8-86E2-746F6167FE34}" dt="2023-07-04T16:25:23.009" v="0" actId="478"/>
          <ac:picMkLst>
            <pc:docMk/>
            <pc:sldMk cId="4292874884" sldId="271"/>
            <ac:picMk id="12" creationId="{A8EDE7E2-3472-8018-71B1-F31365680FCD}"/>
          </ac:picMkLst>
        </pc:picChg>
        <pc:picChg chg="del">
          <ac:chgData name="Abdalla, Selma" userId="cd627811-8daf-45d6-b32d-0e9da46fbf40" providerId="ADAL" clId="{05AFDFE9-9551-45D8-86E2-746F6167FE34}" dt="2023-07-04T16:25:24.912" v="2" actId="478"/>
          <ac:picMkLst>
            <pc:docMk/>
            <pc:sldMk cId="4292874884" sldId="271"/>
            <ac:picMk id="16" creationId="{69FC28FD-1840-DB88-D307-3265999A8501}"/>
          </ac:picMkLst>
        </pc:picChg>
        <pc:picChg chg="del">
          <ac:chgData name="Abdalla, Selma" userId="cd627811-8daf-45d6-b32d-0e9da46fbf40" providerId="ADAL" clId="{05AFDFE9-9551-45D8-86E2-746F6167FE34}" dt="2023-07-04T16:25:23.957" v="1" actId="478"/>
          <ac:picMkLst>
            <pc:docMk/>
            <pc:sldMk cId="4292874884" sldId="271"/>
            <ac:picMk id="18" creationId="{A424A0A5-7415-3C20-8119-BA1E9EDA34B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50A5D-D761-40E6-AECE-A05F63ABDE3D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48C8D0-D37C-4EF4-A6F7-E8F135F3B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620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XAdOgIPl9o&amp;t=0s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lectoralcommission.org.uk/cy/media-centre/mae-angen-mwy-o-gefnogaeth-ar-bleidleiswyr-ifanc-yng-nghymru-i-gymryd-rhan-mewn-etholiadau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Archwiliwch Ddifaterwch Pleidleiswyr ymhlith pobl ifanc yng Nghymru. Yn cynnwys ymarferion i gael eich dysgwyr i feddwl am ffyrdd o fynd i'r afael â hyn.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8C8D0-D37C-4EF4-A6F7-E8F135F3BBB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223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Defnyddiwch yr ymarfer hwn i helpu myfyrwyr i gael gwybodaeth wirioneddol am ba mor gysylltiedig â gwleidyddiaeth/democratiaeth maen nhw a'u cyfoedion.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8C8D0-D37C-4EF4-A6F7-E8F135F3BBB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9813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ddechrau, chwaraewch y fideo i helpu disgyblion i ddeall beth yw ystyr ymgyrchu a chanfasio wrth arwain at etholiad. Yna gofynnwch y cwestiwn ar y sgrin iddyn nhw, os ydyn nhw erioed wedi gweld ymgyrch wleidyddol beth oedd eu barn arni? (Sylwch: mae'r fideo ar y sleid hon yn archwilio ymgyrchu gwleidyddol yn fanylach o'i gymharu â'r fideo ar Wers 2).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y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Dolen allanol i fideo wedi'i ymgorffori i’r sleid hon: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>
                <a:hlinkClick r:id="rId3"/>
              </a:rPr>
              <a:t>Croeso</a:t>
            </a:r>
            <a:r>
              <a:rPr lang="en-GB" dirty="0">
                <a:hlinkClick r:id="rId3"/>
              </a:rPr>
              <a:t> i </a:t>
            </a:r>
            <a:r>
              <a:rPr lang="en-GB" dirty="0" err="1">
                <a:hlinkClick r:id="rId3"/>
              </a:rPr>
              <a:t>dy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bleidlais</a:t>
            </a:r>
            <a:r>
              <a:rPr lang="en-GB" dirty="0">
                <a:hlinkClick r:id="rId3"/>
              </a:rPr>
              <a:t> – </a:t>
            </a:r>
            <a:r>
              <a:rPr lang="en-GB" dirty="0" err="1">
                <a:hlinkClick r:id="rId3"/>
              </a:rPr>
              <a:t>hysbysebion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ymgyrch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etholiad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yng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Nghymru</a:t>
            </a:r>
            <a:r>
              <a:rPr lang="en-GB" dirty="0">
                <a:hlinkClick r:id="rId3"/>
              </a:rPr>
              <a:t> – </a:t>
            </a:r>
            <a:r>
              <a:rPr lang="en-GB" dirty="0" err="1">
                <a:hlinkClick r:id="rId3"/>
              </a:rPr>
              <a:t>fideo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llawn</a:t>
            </a:r>
            <a:r>
              <a:rPr lang="en-GB" dirty="0">
                <a:hlinkClick r:id="rId3"/>
              </a:rPr>
              <a:t> - YouTube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8C8D0-D37C-4EF4-A6F7-E8F135F3BBB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0530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 ôl trafod yr wybodaeth ar y sgrin, bydd disgyblion yn gweithio i ddatblygu eu hymgyrch eu hunain gyda'r nod o gael pobl ifanc yn eu hysgol i gofrestru i bleidleisio. Defnyddiwch yr ymarfer ar y sleid nesaf i roi cyfle i ddisgyblion wneud eu hymchwil eu hunain ymhlith eu cyfoedion i ddarganfod beth yw'r rhwystrau y mae pobl ifanc yn eu hwynebu i ddymuno cymryd rhan mewn democratiaeth.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Ffynhonnell yr wybodaeth ar y sgrin: Comisiwn Etholiadol: Canfu'r adborth a gasglwyd ar gyfer adroddiad ôl-bleidlais y Comisiwn ar etholiadau llywodraeth leol Cymru yn 2022 ddiffyg cymhelliant i gymryd rhan mewn etholiadau ymhlith pobl ifanc. Roedd y rhesymau a roddwyd yn cynnwys peidio â gwybod digon am ymgeiswyr, pleidiau a'r broses ddemocrataidd yn gyffredinol. Dolen: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>
                <a:hlinkClick r:id="rId3"/>
              </a:rPr>
              <a:t>Mae </a:t>
            </a:r>
            <a:r>
              <a:rPr lang="en-GB" dirty="0" err="1">
                <a:hlinkClick r:id="rId3"/>
              </a:rPr>
              <a:t>angen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mwy</a:t>
            </a:r>
            <a:r>
              <a:rPr lang="en-GB" dirty="0">
                <a:hlinkClick r:id="rId3"/>
              </a:rPr>
              <a:t> o </a:t>
            </a:r>
            <a:r>
              <a:rPr lang="en-GB" dirty="0" err="1">
                <a:hlinkClick r:id="rId3"/>
              </a:rPr>
              <a:t>gefnogaeth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ar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bleidleiswyr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ifanc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yng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Nghymru</a:t>
            </a:r>
            <a:r>
              <a:rPr lang="en-GB" dirty="0">
                <a:hlinkClick r:id="rId3"/>
              </a:rPr>
              <a:t> i </a:t>
            </a:r>
            <a:r>
              <a:rPr lang="en-GB" dirty="0" err="1">
                <a:hlinkClick r:id="rId3"/>
              </a:rPr>
              <a:t>gymryd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rhan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mewn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etholiadau</a:t>
            </a:r>
            <a:r>
              <a:rPr lang="en-GB" dirty="0">
                <a:hlinkClick r:id="rId3"/>
              </a:rPr>
              <a:t> | Electoral Commission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8C8D0-D37C-4EF4-A6F7-E8F135F3BBB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131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Caniatewch i fyfyrwyr gyfweld â'i gilydd yn rhydd a chasglu eu hymchwil unigol eu hunain cyn grwpio i fyny i ddatblygu ymgyrch i annog eu cyfoedion yn eu hysgol i gofrestru a phleidleisio mewn etholiadau.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8C8D0-D37C-4EF4-A6F7-E8F135F3BBB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1516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 ôl i ddisgyblion gasglu eu canfyddiadau, nawr gallan nhw ffurfio timau i gyd-greu: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Neges allweddol ar gyfer eu hymgyrch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Cyfres o weithgareddau maen nhw’n credu fydd yn annog eu cyfoedion i gofrestru a phleidleisio / cymryd rhan mewn etholiadau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8C8D0-D37C-4EF4-A6F7-E8F135F3BBB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041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Gadewch i'r grwpiau rannu eu hymgyrchoedd â’r gweddill. Gall hwn fod yn amser da i gwestiynu'r rhesymeg y tu ôl i'w dewisiadau gweithgareddau ymgyrchu i weld a ydyn nhw wedi deall pynciau a drafodwyd mewn gwersi blaenorol, h.y.: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Mae eu llais yn bwysig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Gall eu llais helpu i wneud newid maen nhw eisiau ei weld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Mae grym i’w llais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8C8D0-D37C-4EF4-A6F7-E8F135F3BBB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0918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Mae'r sleid hon yn ddewisol. Os yw eich ysgol (neu ddosbarth) yn gallu cynnal refferendwm ar fater gwirioneddol a dilys i'r disgyblion, (er enghraifft ble i fynd ar daith ysgol, neu fater yn ymwneud â gwisg ysgol) defnyddiwch y sleid hon i gyflwyno'r pwnc hwn – neu fel arall gallwch ei dileu.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5E8519-F51C-4F68-923D-4962CC6B042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9197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E4B2D-94A0-C3C4-443B-DF682153D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CACC0C-BC8E-821B-CB73-585479573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FB473A-1A61-77B3-0BE6-D32A56C2D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2FB74-3D6E-BC8C-1CE4-7F8ECC579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AA1DA-59F7-B130-1A39-324D9587A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966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2B808-0864-A89B-CE2F-46EDB220F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E7167-A833-F522-65D4-EF7200905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D5721-F13D-8363-0117-5F9595274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103E2-E7DA-2D82-2819-44D56CB7F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60AB7A-117D-5727-073E-FE63E817B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311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62181-0D5F-00E7-6AAA-FAD91B3F2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DC23D3-E689-3C71-0D35-60D7D3949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7A68D-D8A3-55E9-3696-694B5C65C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D2F76F-A4B3-76BB-4387-0574BADFF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BC9B5B-96C6-95DD-9768-7F5F7BD4B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896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E7444-EF3F-DB7F-23D5-A8F8309F1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9C588-32A7-69FC-1D8F-9488D8937E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C9807D-6D5A-6C31-C6FA-C1FCA6816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F866D2-44EC-F348-53F7-DBB2EEB6E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A08959-D135-15DF-D768-025C52D31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B2539B-D305-313B-2C5B-0E152BFA6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02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116DA-4BB8-FB9D-6D31-70A273C0C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0E1864-10D5-B472-AC19-05E9E37250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C17E4A-ED2B-F83F-149C-2B74648412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70E6F9-00C6-A9C2-9A80-EE9B21886C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9D6579-E7FF-5134-65D1-E1B02C0840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2FD0C8-982F-A58C-49C3-81EC0834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7C67F7-E820-E442-1281-3E72A7098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8F03BC-0009-D2B8-F357-F93894AFA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11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3E86-0DA8-D420-440A-603DADB78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BFBCFA-065F-7A66-879F-7D7D51B56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FD765F-0423-5828-9214-A3FC8D6A9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161149-FD60-68C2-417E-058FCC766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20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F641EC-B834-6D95-099A-701FE087C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402CA0-4DD8-4CE2-8544-8D9FFBF92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8835F-66F4-1068-97CC-EB545013C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711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D24EE-372A-0774-A6B0-ACB2E4378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12CF1-1E5D-513B-1E3F-71EE32AE1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56EDA-D324-F940-155B-D2615892BF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13A5F8-A00D-F84F-5E6B-373BE280E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373793-8F6A-B113-928B-3A5314E79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13E62D-ABF6-B5F2-F53F-49A52A69B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938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4143C-4BC3-7A63-2F7F-DD6DD55F5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793FA7-5611-CBFD-3B6A-89822EE7BE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C4B7C0-CDEC-6219-110B-1862E0DA6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3FFA79-B31D-3F75-2D05-5D5EE1E28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A5217F-867B-E981-279A-F1606F1F0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1DC7E-5F4F-296D-32AA-AFB69D88F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12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97929-31B2-5EB3-63C9-C5B65F737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87746E-68B7-F0C1-540E-4CFB4DBFB7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45EF8D-AAB0-21DA-6CC4-1DE4F3083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57D53-047B-5F37-4D7C-CA6FA81EA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F6693-E78E-3DEB-5568-D25F6992C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830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231332-EB19-44F6-D2D2-C949EA210F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47987E-FB61-8C5D-02D2-9846153E90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70DF3C-773D-4317-B51F-660697F98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564A0-CDCD-1D99-C784-B64B5714D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E145C-139F-0A2F-CF3B-A363962AA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5463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1774E6-3DB7-A770-BBDB-D798DD1D6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C40DCA-7DAE-5AAA-3075-0D1C17102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573621-C2A0-9B18-8133-76C9909198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A4C15-3CEC-4EB1-8F9B-04A2B1847723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D26A8-B0A5-61AC-7A0A-6ECCD2F3BD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0D7CA-B8D3-D014-D6BC-BC7EFDAF12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84F91-E235-434E-A43E-F14AF641BB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116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JXAdOgIPl9o?feature=oembed" TargetMode="Externa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551C35-D636-40A9-667E-FC4EB9EED92D}"/>
              </a:ext>
            </a:extLst>
          </p:cNvPr>
          <p:cNvSpPr txBox="1"/>
          <p:nvPr/>
        </p:nvSpPr>
        <p:spPr>
          <a:xfrm>
            <a:off x="1804988" y="1442172"/>
            <a:ext cx="8582025" cy="21773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CE55BF-F0EF-ACBB-C175-B376F1A376E8}"/>
              </a:ext>
            </a:extLst>
          </p:cNvPr>
          <p:cNvSpPr txBox="1"/>
          <p:nvPr/>
        </p:nvSpPr>
        <p:spPr>
          <a:xfrm>
            <a:off x="3480174" y="2833324"/>
            <a:ext cx="5776120" cy="595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3200" kern="10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Difaterwch Pleidleiswyr </a:t>
            </a:r>
            <a:endParaRPr lang="en-GB" sz="3200" kern="1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728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3A241AC-3A05-9ABB-CCAF-3436EECE2265}"/>
              </a:ext>
            </a:extLst>
          </p:cNvPr>
          <p:cNvSpPr/>
          <p:nvPr/>
        </p:nvSpPr>
        <p:spPr>
          <a:xfrm>
            <a:off x="0" y="374165"/>
            <a:ext cx="12192000" cy="1924243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660AFC-779D-37CA-A11C-53781752A050}"/>
              </a:ext>
            </a:extLst>
          </p:cNvPr>
          <p:cNvSpPr/>
          <p:nvPr/>
        </p:nvSpPr>
        <p:spPr>
          <a:xfrm>
            <a:off x="5930096" y="0"/>
            <a:ext cx="6261904" cy="6858000"/>
          </a:xfrm>
          <a:prstGeom prst="rect">
            <a:avLst/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C934ECD-5DBD-B0B0-D69A-7931FD75C2CF}"/>
              </a:ext>
            </a:extLst>
          </p:cNvPr>
          <p:cNvGrpSpPr/>
          <p:nvPr/>
        </p:nvGrpSpPr>
        <p:grpSpPr>
          <a:xfrm>
            <a:off x="6306690" y="753673"/>
            <a:ext cx="2954222" cy="814609"/>
            <a:chOff x="590384" y="844373"/>
            <a:chExt cx="4526112" cy="1241879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39772907-8702-6E42-C9EA-209D6F6F54F9}"/>
                </a:ext>
              </a:extLst>
            </p:cNvPr>
            <p:cNvSpPr/>
            <p:nvPr/>
          </p:nvSpPr>
          <p:spPr>
            <a:xfrm>
              <a:off x="1316524" y="844373"/>
              <a:ext cx="1091953" cy="112746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60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rPr>
                <a:t>I</a:t>
              </a:r>
            </a:p>
          </p:txBody>
        </p: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96CBE14D-FEA8-3352-9E49-FC39C6057AAF}"/>
                </a:ext>
              </a:extLst>
            </p:cNvPr>
            <p:cNvSpPr/>
            <p:nvPr/>
          </p:nvSpPr>
          <p:spPr>
            <a:xfrm rot="21338335">
              <a:off x="590384" y="958788"/>
              <a:ext cx="1091953" cy="112746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60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rPr>
                <a:t>B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F8D8A1D-4499-31D1-2D08-F646C6FF35A9}"/>
                </a:ext>
              </a:extLst>
            </p:cNvPr>
            <p:cNvSpPr/>
            <p:nvPr/>
          </p:nvSpPr>
          <p:spPr>
            <a:xfrm>
              <a:off x="3143968" y="844373"/>
              <a:ext cx="1091953" cy="112746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60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rPr>
                <a:t>G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18C556B-6ADB-EA49-148F-605F8E8F7484}"/>
                </a:ext>
              </a:extLst>
            </p:cNvPr>
            <p:cNvSpPr/>
            <p:nvPr/>
          </p:nvSpPr>
          <p:spPr>
            <a:xfrm>
              <a:off x="2197099" y="887895"/>
              <a:ext cx="1091953" cy="112746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60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rPr>
                <a:t>N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FBDCC29-5D44-80B4-7870-058AFEE06053}"/>
                </a:ext>
              </a:extLst>
            </p:cNvPr>
            <p:cNvSpPr/>
            <p:nvPr/>
          </p:nvSpPr>
          <p:spPr>
            <a:xfrm flipH="1">
              <a:off x="4024543" y="887895"/>
              <a:ext cx="1091953" cy="1127464"/>
            </a:xfrm>
            <a:prstGeom prst="ellipse">
              <a:avLst/>
            </a:prstGeom>
            <a:solidFill>
              <a:srgbClr val="873A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60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rPr>
                <a:t>O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88237E5-FC5C-4DD2-98CE-2571759A29B4}"/>
              </a:ext>
            </a:extLst>
          </p:cNvPr>
          <p:cNvSpPr txBox="1"/>
          <p:nvPr/>
        </p:nvSpPr>
        <p:spPr>
          <a:xfrm>
            <a:off x="5568024" y="526914"/>
            <a:ext cx="4658148" cy="541538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cy-GB" sz="3600" b="1" dirty="0">
                <a:latin typeface="Arial" panose="020B0604020202020204" pitchFamily="34" charset="0"/>
                <a:cs typeface="Arial" panose="020B0604020202020204" pitchFamily="34" charset="0"/>
              </a:rPr>
              <a:t>GWLEIDYDDOL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42F63ED7-AF8C-60B3-4D9A-C7213E3F30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529872"/>
              </p:ext>
            </p:extLst>
          </p:nvPr>
        </p:nvGraphicFramePr>
        <p:xfrm>
          <a:off x="6080566" y="1840375"/>
          <a:ext cx="5945529" cy="491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843">
                  <a:extLst>
                    <a:ext uri="{9D8B030D-6E8A-4147-A177-3AD203B41FA5}">
                      <a16:colId xmlns:a16="http://schemas.microsoft.com/office/drawing/2014/main" val="2250959922"/>
                    </a:ext>
                  </a:extLst>
                </a:gridCol>
                <a:gridCol w="1981843">
                  <a:extLst>
                    <a:ext uri="{9D8B030D-6E8A-4147-A177-3AD203B41FA5}">
                      <a16:colId xmlns:a16="http://schemas.microsoft.com/office/drawing/2014/main" val="3787284677"/>
                    </a:ext>
                  </a:extLst>
                </a:gridCol>
                <a:gridCol w="1981843">
                  <a:extLst>
                    <a:ext uri="{9D8B030D-6E8A-4147-A177-3AD203B41FA5}">
                      <a16:colId xmlns:a16="http://schemas.microsoft.com/office/drawing/2014/main" val="2453907185"/>
                    </a:ext>
                  </a:extLst>
                </a:gridCol>
              </a:tblGrid>
              <a:tr h="11064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…wedi cwrdd â gwleidydd</a:t>
                      </a:r>
                      <a:endParaRPr kumimoji="0" lang="en-GB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Enw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cy-GB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...yn gallu enwi Prif Weinidog Cymru</a:t>
                      </a:r>
                      <a:endParaRPr kumimoji="0" lang="en-GB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Enw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endParaRPr kumimoji="0" lang="en-GB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cy-GB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...yn gallu enwi eu cynghorydd lleol</a:t>
                      </a:r>
                      <a:endParaRPr kumimoji="0" lang="en-GB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Enw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endParaRPr kumimoji="0" lang="en-GB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598199"/>
                  </a:ext>
                </a:extLst>
              </a:tr>
              <a:tr h="125989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...wedi cymryd rhan mewn ffug etholiad yn yr ysgol neu'r coleg</a:t>
                      </a:r>
                      <a:endParaRPr kumimoji="0" lang="en-GB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Enw:</a:t>
                      </a:r>
                      <a:endParaRPr kumimoji="0" lang="en-GB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...wedi arwyddo deiseb</a:t>
                      </a:r>
                      <a:endParaRPr kumimoji="0" lang="en-GB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Enw:</a:t>
                      </a:r>
                      <a:endParaRPr kumimoji="0" lang="en-GB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...yn gallu enwi pedair plaid wleidyddol</a:t>
                      </a:r>
                      <a:endParaRPr kumimoji="0" lang="en-GB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Enw:</a:t>
                      </a:r>
                      <a:endParaRPr kumimoji="0" lang="en-GB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342005"/>
                  </a:ext>
                </a:extLst>
              </a:tr>
              <a:tr h="116879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...yn gallu enwi eu Haelod o'r Senedd</a:t>
                      </a:r>
                      <a:endParaRPr kumimoji="0" lang="en-GB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Enw:</a:t>
                      </a:r>
                      <a:endParaRPr kumimoji="0" lang="en-GB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...wedi bod ar orymdaith</a:t>
                      </a:r>
                      <a:endParaRPr kumimoji="0" lang="en-GB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Enw:</a:t>
                      </a:r>
                      <a:endParaRPr kumimoji="0" lang="en-GB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…â diddordeb mewn</a:t>
                      </a:r>
                      <a:endParaRPr kumimoji="0" lang="en-GB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materion amgylcheddol</a:t>
                      </a:r>
                      <a:endParaRPr kumimoji="0" lang="en-GB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Enw:</a:t>
                      </a:r>
                      <a:endParaRPr kumimoji="0" lang="en-GB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09314"/>
                  </a:ext>
                </a:extLst>
              </a:tr>
              <a:tr h="138409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...wedi gwneud araith</a:t>
                      </a:r>
                      <a:endParaRPr kumimoji="0" lang="en-GB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Enw:</a:t>
                      </a:r>
                      <a:endParaRPr kumimoji="0" lang="en-GB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...yn bwriadu pleidleisio neu wedi pleidleisio mewn etholiad</a:t>
                      </a:r>
                      <a:endParaRPr kumimoji="0" lang="en-GB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Enw:</a:t>
                      </a:r>
                      <a:endParaRPr kumimoji="0" lang="en-GB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...wedi rhoi arian i elusen yn ystod y tri mis diwethaf</a:t>
                      </a:r>
                      <a:endParaRPr kumimoji="0" lang="en-GB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y-GB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20B0604020202020204" charset="0"/>
                          <a:ea typeface="+mn-ea"/>
                          <a:cs typeface="+mn-cs"/>
                        </a:rPr>
                        <a:t>Enw:</a:t>
                      </a:r>
                      <a:endParaRPr kumimoji="0" lang="en-GB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20B060402020202020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025933"/>
                  </a:ext>
                </a:extLst>
              </a:tr>
            </a:tbl>
          </a:graphicData>
        </a:graphic>
      </p:graphicFrame>
      <p:sp>
        <p:nvSpPr>
          <p:cNvPr id="14" name="Speech Bubble: Oval 13">
            <a:extLst>
              <a:ext uri="{FF2B5EF4-FFF2-40B4-BE49-F238E27FC236}">
                <a16:creationId xmlns:a16="http://schemas.microsoft.com/office/drawing/2014/main" id="{01D70BE7-315B-8DD7-CBFD-83944C5F856A}"/>
              </a:ext>
            </a:extLst>
          </p:cNvPr>
          <p:cNvSpPr/>
          <p:nvPr/>
        </p:nvSpPr>
        <p:spPr>
          <a:xfrm>
            <a:off x="9934936" y="98384"/>
            <a:ext cx="2203050" cy="1552229"/>
          </a:xfrm>
          <a:prstGeom prst="wedgeEllipseCallout">
            <a:avLst>
              <a:gd name="adj1" fmla="val -46875"/>
              <a:gd name="adj2" fmla="val 50357"/>
            </a:avLst>
          </a:prstGeom>
          <a:solidFill>
            <a:schemeClr val="accent4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2EDFDF-3F86-D9C4-BA77-BDE350E4068C}"/>
              </a:ext>
            </a:extLst>
          </p:cNvPr>
          <p:cNvSpPr txBox="1"/>
          <p:nvPr/>
        </p:nvSpPr>
        <p:spPr>
          <a:xfrm>
            <a:off x="10195513" y="283622"/>
            <a:ext cx="20234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400" b="1" dirty="0">
                <a:latin typeface="Arial" panose="020B0604020202020204" pitchFamily="34" charset="0"/>
                <a:cs typeface="Arial" panose="020B0604020202020204" pitchFamily="34" charset="0"/>
              </a:rPr>
              <a:t>Dewch o hyd i rywun sydd...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4F29108-AD59-C3C4-7CD9-A5710E52420B}"/>
              </a:ext>
            </a:extLst>
          </p:cNvPr>
          <p:cNvSpPr txBox="1">
            <a:spLocks/>
          </p:cNvSpPr>
          <p:nvPr/>
        </p:nvSpPr>
        <p:spPr>
          <a:xfrm>
            <a:off x="1006292" y="815843"/>
            <a:ext cx="4967463" cy="13455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cy-GB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Cwblhewch y cerdyn bingo hwn trwy ddod o hyd i fyfyrwyr eraill sy'n gwybod am neu sydd wedi cael profiad o bob datganiad</a:t>
            </a:r>
            <a:endParaRPr lang="en-GB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6E683136-3F4E-C7EC-25CD-5EFFEAFDB21F}"/>
              </a:ext>
            </a:extLst>
          </p:cNvPr>
          <p:cNvSpPr txBox="1">
            <a:spLocks/>
          </p:cNvSpPr>
          <p:nvPr/>
        </p:nvSpPr>
        <p:spPr>
          <a:xfrm>
            <a:off x="573842" y="3429000"/>
            <a:ext cx="4682355" cy="1155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/>
          </a:p>
          <a:p>
            <a:r>
              <a:rPr lang="cy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myfyriwr cyntaf i gwblhau'r cerdyn yw'r enillydd!</a:t>
            </a:r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28" name="Graphic 27" descr="Stopwatch 33% outline">
            <a:extLst>
              <a:ext uri="{FF2B5EF4-FFF2-40B4-BE49-F238E27FC236}">
                <a16:creationId xmlns:a16="http://schemas.microsoft.com/office/drawing/2014/main" id="{006A9099-DE09-3DC5-CFDC-58BC3E278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0266" y="879086"/>
            <a:ext cx="914400" cy="914400"/>
          </a:xfrm>
          <a:prstGeom prst="rect">
            <a:avLst/>
          </a:prstGeom>
        </p:spPr>
      </p:pic>
      <p:pic>
        <p:nvPicPr>
          <p:cNvPr id="33" name="Graphic 32" descr="Race Flag with solid fill">
            <a:extLst>
              <a:ext uri="{FF2B5EF4-FFF2-40B4-BE49-F238E27FC236}">
                <a16:creationId xmlns:a16="http://schemas.microsoft.com/office/drawing/2014/main" id="{C9EB0959-9EE9-D522-0965-FD2C695432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57820" y="282706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228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8CE7B02-535E-A5B0-A6C2-B635229641BA}"/>
              </a:ext>
            </a:extLst>
          </p:cNvPr>
          <p:cNvSpPr/>
          <p:nvPr/>
        </p:nvSpPr>
        <p:spPr>
          <a:xfrm>
            <a:off x="0" y="364623"/>
            <a:ext cx="12192000" cy="107273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10">
            <a:extLst>
              <a:ext uri="{FF2B5EF4-FFF2-40B4-BE49-F238E27FC236}">
                <a16:creationId xmlns:a16="http://schemas.microsoft.com/office/drawing/2014/main" id="{BE5CCF98-81B2-3876-4881-43E7D1376AA7}"/>
              </a:ext>
            </a:extLst>
          </p:cNvPr>
          <p:cNvSpPr txBox="1">
            <a:spLocks/>
          </p:cNvSpPr>
          <p:nvPr/>
        </p:nvSpPr>
        <p:spPr>
          <a:xfrm>
            <a:off x="261099" y="629391"/>
            <a:ext cx="10422943" cy="80797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Sut ydych chi’n penderfynu dros bwy i bleidleisio?</a:t>
            </a:r>
            <a:endParaRPr lang="en-GB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FA2AE467-C63C-5EE8-2D05-17F271BF68C2}"/>
              </a:ext>
            </a:extLst>
          </p:cNvPr>
          <p:cNvSpPr/>
          <p:nvPr/>
        </p:nvSpPr>
        <p:spPr>
          <a:xfrm>
            <a:off x="7197533" y="1619359"/>
            <a:ext cx="2812649" cy="1714646"/>
          </a:xfrm>
          <a:prstGeom prst="wedgeRoundRectCallout">
            <a:avLst>
              <a:gd name="adj1" fmla="val -75384"/>
              <a:gd name="adj2" fmla="val 50647"/>
              <a:gd name="adj3" fmla="val 16667"/>
            </a:avLst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Ydych chi erioed wedi gweld ymgyrch plaid wleidyddol?</a:t>
            </a:r>
          </a:p>
        </p:txBody>
      </p:sp>
      <p:pic>
        <p:nvPicPr>
          <p:cNvPr id="6" name="Online Media 5">
            <a:hlinkClick r:id="" action="ppaction://media"/>
            <a:extLst>
              <a:ext uri="{FF2B5EF4-FFF2-40B4-BE49-F238E27FC236}">
                <a16:creationId xmlns:a16="http://schemas.microsoft.com/office/drawing/2014/main" id="{90C47A5A-8F0F-F6E4-DA32-457BE4F869A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rcRect/>
          <a:stretch/>
        </p:blipFill>
        <p:spPr>
          <a:xfrm>
            <a:off x="1277420" y="1941181"/>
            <a:ext cx="4930350" cy="278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87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59868CC-EB48-4CA6-44C7-C7176C81D0A3}"/>
              </a:ext>
            </a:extLst>
          </p:cNvPr>
          <p:cNvSpPr/>
          <p:nvPr/>
        </p:nvSpPr>
        <p:spPr>
          <a:xfrm>
            <a:off x="-11575" y="151920"/>
            <a:ext cx="12192000" cy="107273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10">
            <a:extLst>
              <a:ext uri="{FF2B5EF4-FFF2-40B4-BE49-F238E27FC236}">
                <a16:creationId xmlns:a16="http://schemas.microsoft.com/office/drawing/2014/main" id="{8ABEE3E1-2D52-20D8-F86B-233E4759B265}"/>
              </a:ext>
            </a:extLst>
          </p:cNvPr>
          <p:cNvSpPr txBox="1">
            <a:spLocks/>
          </p:cNvSpPr>
          <p:nvPr/>
        </p:nvSpPr>
        <p:spPr>
          <a:xfrm>
            <a:off x="271443" y="440886"/>
            <a:ext cx="7689574" cy="10933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y-GB" sz="3600" b="1" dirty="0">
                <a:latin typeface="Arial" panose="020B0604020202020204" pitchFamily="34" charset="0"/>
                <a:cs typeface="Arial" panose="020B0604020202020204" pitchFamily="34" charset="0"/>
              </a:rPr>
              <a:t>Pobl Ifanc yn Pleidleisio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F10E9A-258C-8F8B-3EC1-E4532EC9963D}"/>
              </a:ext>
            </a:extLst>
          </p:cNvPr>
          <p:cNvSpPr txBox="1"/>
          <p:nvPr/>
        </p:nvSpPr>
        <p:spPr>
          <a:xfrm>
            <a:off x="1182547" y="1590640"/>
            <a:ext cx="4350362" cy="473841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000" dirty="0">
                <a:latin typeface="Arial" panose="020B0604020202020204" pitchFamily="34" charset="0"/>
                <a:cs typeface="Arial" panose="020B0604020202020204" pitchFamily="34" charset="0"/>
              </a:rPr>
              <a:t>Mae ymchwil yn awgrymu bod </a:t>
            </a:r>
            <a:r>
              <a:rPr lang="cy-GB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diffyg cymhelliant i gymryd rhan mewn etholiadau</a:t>
            </a:r>
            <a:r>
              <a:rPr lang="cy-GB" sz="2000" dirty="0">
                <a:latin typeface="Arial" panose="020B0604020202020204" pitchFamily="34" charset="0"/>
                <a:cs typeface="Arial" panose="020B0604020202020204" pitchFamily="34" charset="0"/>
              </a:rPr>
              <a:t> ymhlith pobl ifanc. 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Roedd y rhesymau a roddwyd yn cynnwys:</a:t>
            </a:r>
            <a:endParaRPr lang="en-GB" sz="2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ddim yn gwybod digon am ymgeiswyr </a:t>
            </a:r>
            <a:endParaRPr lang="en-GB" sz="2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ddim yn gwybod digon am bleidiau</a:t>
            </a:r>
            <a:endParaRPr lang="en-GB" sz="2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ddim yn gwybod digon am y broses ddemocrataidd yn gyffredinol</a:t>
            </a:r>
            <a:endParaRPr lang="en-GB" sz="2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9" name="Flowchart: Process 28">
            <a:extLst>
              <a:ext uri="{FF2B5EF4-FFF2-40B4-BE49-F238E27FC236}">
                <a16:creationId xmlns:a16="http://schemas.microsoft.com/office/drawing/2014/main" id="{9B2C4960-ECCA-C9DA-1B3E-4C2BF05ED040}"/>
              </a:ext>
            </a:extLst>
          </p:cNvPr>
          <p:cNvSpPr/>
          <p:nvPr/>
        </p:nvSpPr>
        <p:spPr>
          <a:xfrm>
            <a:off x="600990" y="1590640"/>
            <a:ext cx="581557" cy="526055"/>
          </a:xfrm>
          <a:prstGeom prst="flowChartProcess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hought Bubble: Cloud 14">
            <a:extLst>
              <a:ext uri="{FF2B5EF4-FFF2-40B4-BE49-F238E27FC236}">
                <a16:creationId xmlns:a16="http://schemas.microsoft.com/office/drawing/2014/main" id="{5439FD62-7BA6-17FC-E0AD-44302A40F05A}"/>
              </a:ext>
            </a:extLst>
          </p:cNvPr>
          <p:cNvSpPr/>
          <p:nvPr/>
        </p:nvSpPr>
        <p:spPr>
          <a:xfrm>
            <a:off x="5673512" y="152084"/>
            <a:ext cx="4575010" cy="1823140"/>
          </a:xfrm>
          <a:prstGeom prst="cloudCallout">
            <a:avLst>
              <a:gd name="adj1" fmla="val -56241"/>
              <a:gd name="adj2" fmla="val 44347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Graphic 6" descr="Newspaper outline">
            <a:extLst>
              <a:ext uri="{FF2B5EF4-FFF2-40B4-BE49-F238E27FC236}">
                <a16:creationId xmlns:a16="http://schemas.microsoft.com/office/drawing/2014/main" id="{ABAAB367-2D32-C1A5-17D3-F6CBFC9874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181" y="1411654"/>
            <a:ext cx="907920" cy="88402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DE87F52-CD40-73EE-92CE-13CEF47351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8671" y="3109888"/>
            <a:ext cx="3368891" cy="362746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D1FACB0-61D3-1241-5513-739CB4B2B0D8}"/>
              </a:ext>
            </a:extLst>
          </p:cNvPr>
          <p:cNvSpPr txBox="1"/>
          <p:nvPr/>
        </p:nvSpPr>
        <p:spPr>
          <a:xfrm>
            <a:off x="6044894" y="577025"/>
            <a:ext cx="4165905" cy="956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400" dirty="0">
                <a:latin typeface="Arial" panose="020B0604020202020204" pitchFamily="34" charset="0"/>
                <a:cs typeface="Arial" panose="020B0604020202020204" pitchFamily="34" charset="0"/>
              </a:rPr>
              <a:t>Gelwir hyn: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400" b="1" dirty="0">
                <a:latin typeface="Arial" panose="020B0604020202020204" pitchFamily="34" charset="0"/>
                <a:cs typeface="Arial" panose="020B0604020202020204" pitchFamily="34" charset="0"/>
              </a:rPr>
              <a:t> ‘Difaterwch Pleidleiswyr’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peech Bubble: Rectangle 20">
            <a:extLst>
              <a:ext uri="{FF2B5EF4-FFF2-40B4-BE49-F238E27FC236}">
                <a16:creationId xmlns:a16="http://schemas.microsoft.com/office/drawing/2014/main" id="{733D593D-1437-6EC7-8F3E-7B2640623734}"/>
              </a:ext>
            </a:extLst>
          </p:cNvPr>
          <p:cNvSpPr/>
          <p:nvPr/>
        </p:nvSpPr>
        <p:spPr>
          <a:xfrm>
            <a:off x="7570195" y="1492560"/>
            <a:ext cx="4350362" cy="1823141"/>
          </a:xfrm>
          <a:prstGeom prst="wedgeRectCallout">
            <a:avLst>
              <a:gd name="adj1" fmla="val -40029"/>
              <a:gd name="adj2" fmla="val 82283"/>
            </a:avLst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8BB3FEB-04F1-1C04-9D76-419F0E8721B8}"/>
              </a:ext>
            </a:extLst>
          </p:cNvPr>
          <p:cNvSpPr txBox="1"/>
          <p:nvPr/>
        </p:nvSpPr>
        <p:spPr>
          <a:xfrm>
            <a:off x="7799822" y="1600100"/>
            <a:ext cx="4027516" cy="1644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Rydyn ni’n mynd i ddatblygu ein hymgyrchoedd ein hunain i gael pobl ifanc i gofrestru i bleidleisio.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280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F1543DD5-EC00-D5E1-C75C-C75706E0BF7A}"/>
              </a:ext>
            </a:extLst>
          </p:cNvPr>
          <p:cNvSpPr/>
          <p:nvPr/>
        </p:nvSpPr>
        <p:spPr>
          <a:xfrm>
            <a:off x="450141" y="1534433"/>
            <a:ext cx="11320394" cy="66586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2222 w 20347"/>
              <a:gd name="connsiteY0" fmla="*/ 0 h 21600"/>
              <a:gd name="connsiteX1" fmla="*/ 16872 w 20347"/>
              <a:gd name="connsiteY1" fmla="*/ 0 h 21600"/>
              <a:gd name="connsiteX2" fmla="*/ 20347 w 20347"/>
              <a:gd name="connsiteY2" fmla="*/ 10800 h 21600"/>
              <a:gd name="connsiteX3" fmla="*/ 16872 w 20347"/>
              <a:gd name="connsiteY3" fmla="*/ 21600 h 21600"/>
              <a:gd name="connsiteX4" fmla="*/ 2222 w 20347"/>
              <a:gd name="connsiteY4" fmla="*/ 21600 h 21600"/>
              <a:gd name="connsiteX5" fmla="*/ 0 w 20347"/>
              <a:gd name="connsiteY5" fmla="*/ 9529 h 21600"/>
              <a:gd name="connsiteX6" fmla="*/ 2222 w 20347"/>
              <a:gd name="connsiteY6" fmla="*/ 0 h 21600"/>
              <a:gd name="connsiteX0" fmla="*/ 2222 w 18923"/>
              <a:gd name="connsiteY0" fmla="*/ 0 h 21600"/>
              <a:gd name="connsiteX1" fmla="*/ 16872 w 18923"/>
              <a:gd name="connsiteY1" fmla="*/ 0 h 21600"/>
              <a:gd name="connsiteX2" fmla="*/ 18923 w 18923"/>
              <a:gd name="connsiteY2" fmla="*/ 10800 h 21600"/>
              <a:gd name="connsiteX3" fmla="*/ 16872 w 18923"/>
              <a:gd name="connsiteY3" fmla="*/ 21600 h 21600"/>
              <a:gd name="connsiteX4" fmla="*/ 2222 w 18923"/>
              <a:gd name="connsiteY4" fmla="*/ 21600 h 21600"/>
              <a:gd name="connsiteX5" fmla="*/ 0 w 18923"/>
              <a:gd name="connsiteY5" fmla="*/ 9529 h 21600"/>
              <a:gd name="connsiteX6" fmla="*/ 2222 w 18923"/>
              <a:gd name="connsiteY6" fmla="*/ 0 h 21600"/>
              <a:gd name="connsiteX0" fmla="*/ 2222 w 18923"/>
              <a:gd name="connsiteY0" fmla="*/ 0 h 21600"/>
              <a:gd name="connsiteX1" fmla="*/ 16872 w 18923"/>
              <a:gd name="connsiteY1" fmla="*/ 0 h 21600"/>
              <a:gd name="connsiteX2" fmla="*/ 18923 w 18923"/>
              <a:gd name="connsiteY2" fmla="*/ 10800 h 21600"/>
              <a:gd name="connsiteX3" fmla="*/ 16872 w 18923"/>
              <a:gd name="connsiteY3" fmla="*/ 21600 h 21600"/>
              <a:gd name="connsiteX4" fmla="*/ 2222 w 18923"/>
              <a:gd name="connsiteY4" fmla="*/ 21600 h 21600"/>
              <a:gd name="connsiteX5" fmla="*/ 0 w 18923"/>
              <a:gd name="connsiteY5" fmla="*/ 11223 h 21600"/>
              <a:gd name="connsiteX6" fmla="*/ 2222 w 18923"/>
              <a:gd name="connsiteY6" fmla="*/ 0 h 21600"/>
              <a:gd name="connsiteX0" fmla="*/ 2090 w 18791"/>
              <a:gd name="connsiteY0" fmla="*/ 0 h 21600"/>
              <a:gd name="connsiteX1" fmla="*/ 16740 w 18791"/>
              <a:gd name="connsiteY1" fmla="*/ 0 h 21600"/>
              <a:gd name="connsiteX2" fmla="*/ 18791 w 18791"/>
              <a:gd name="connsiteY2" fmla="*/ 10800 h 21600"/>
              <a:gd name="connsiteX3" fmla="*/ 16740 w 18791"/>
              <a:gd name="connsiteY3" fmla="*/ 21600 h 21600"/>
              <a:gd name="connsiteX4" fmla="*/ 2090 w 18791"/>
              <a:gd name="connsiteY4" fmla="*/ 21600 h 21600"/>
              <a:gd name="connsiteX5" fmla="*/ 0 w 18791"/>
              <a:gd name="connsiteY5" fmla="*/ 10097 h 21600"/>
              <a:gd name="connsiteX6" fmla="*/ 2090 w 18791"/>
              <a:gd name="connsiteY6" fmla="*/ 0 h 21600"/>
              <a:gd name="connsiteX0" fmla="*/ 1804 w 18505"/>
              <a:gd name="connsiteY0" fmla="*/ 0 h 21600"/>
              <a:gd name="connsiteX1" fmla="*/ 16454 w 18505"/>
              <a:gd name="connsiteY1" fmla="*/ 0 h 21600"/>
              <a:gd name="connsiteX2" fmla="*/ 18505 w 18505"/>
              <a:gd name="connsiteY2" fmla="*/ 10800 h 21600"/>
              <a:gd name="connsiteX3" fmla="*/ 16454 w 18505"/>
              <a:gd name="connsiteY3" fmla="*/ 21600 h 21600"/>
              <a:gd name="connsiteX4" fmla="*/ 1804 w 18505"/>
              <a:gd name="connsiteY4" fmla="*/ 21600 h 21600"/>
              <a:gd name="connsiteX5" fmla="*/ 2 w 18505"/>
              <a:gd name="connsiteY5" fmla="*/ 8872 h 21600"/>
              <a:gd name="connsiteX6" fmla="*/ 1804 w 18505"/>
              <a:gd name="connsiteY6" fmla="*/ 0 h 21600"/>
              <a:gd name="connsiteX0" fmla="*/ 1807 w 18508"/>
              <a:gd name="connsiteY0" fmla="*/ 0 h 21600"/>
              <a:gd name="connsiteX1" fmla="*/ 16457 w 18508"/>
              <a:gd name="connsiteY1" fmla="*/ 0 h 21600"/>
              <a:gd name="connsiteX2" fmla="*/ 18508 w 18508"/>
              <a:gd name="connsiteY2" fmla="*/ 10800 h 21600"/>
              <a:gd name="connsiteX3" fmla="*/ 16457 w 18508"/>
              <a:gd name="connsiteY3" fmla="*/ 21600 h 21600"/>
              <a:gd name="connsiteX4" fmla="*/ 1807 w 18508"/>
              <a:gd name="connsiteY4" fmla="*/ 21600 h 21600"/>
              <a:gd name="connsiteX5" fmla="*/ 5 w 18508"/>
              <a:gd name="connsiteY5" fmla="*/ 8872 h 21600"/>
              <a:gd name="connsiteX6" fmla="*/ 1807 w 18508"/>
              <a:gd name="connsiteY6" fmla="*/ 0 h 21600"/>
              <a:gd name="connsiteX0" fmla="*/ 1967 w 18668"/>
              <a:gd name="connsiteY0" fmla="*/ 0 h 21600"/>
              <a:gd name="connsiteX1" fmla="*/ 16617 w 18668"/>
              <a:gd name="connsiteY1" fmla="*/ 0 h 21600"/>
              <a:gd name="connsiteX2" fmla="*/ 18668 w 18668"/>
              <a:gd name="connsiteY2" fmla="*/ 10800 h 21600"/>
              <a:gd name="connsiteX3" fmla="*/ 16617 w 18668"/>
              <a:gd name="connsiteY3" fmla="*/ 21600 h 21600"/>
              <a:gd name="connsiteX4" fmla="*/ 1967 w 18668"/>
              <a:gd name="connsiteY4" fmla="*/ 21600 h 21600"/>
              <a:gd name="connsiteX5" fmla="*/ 1 w 18668"/>
              <a:gd name="connsiteY5" fmla="*/ 8872 h 21600"/>
              <a:gd name="connsiteX6" fmla="*/ 1967 w 18668"/>
              <a:gd name="connsiteY6" fmla="*/ 0 h 21600"/>
              <a:gd name="connsiteX0" fmla="*/ 1947 w 18648"/>
              <a:gd name="connsiteY0" fmla="*/ 0 h 21600"/>
              <a:gd name="connsiteX1" fmla="*/ 16597 w 18648"/>
              <a:gd name="connsiteY1" fmla="*/ 0 h 21600"/>
              <a:gd name="connsiteX2" fmla="*/ 18648 w 18648"/>
              <a:gd name="connsiteY2" fmla="*/ 10800 h 21600"/>
              <a:gd name="connsiteX3" fmla="*/ 16597 w 18648"/>
              <a:gd name="connsiteY3" fmla="*/ 21600 h 21600"/>
              <a:gd name="connsiteX4" fmla="*/ 1947 w 18648"/>
              <a:gd name="connsiteY4" fmla="*/ 21600 h 21600"/>
              <a:gd name="connsiteX5" fmla="*/ 2 w 18648"/>
              <a:gd name="connsiteY5" fmla="*/ 9688 h 21600"/>
              <a:gd name="connsiteX6" fmla="*/ 1947 w 18648"/>
              <a:gd name="connsiteY6" fmla="*/ 0 h 21600"/>
              <a:gd name="connsiteX0" fmla="*/ 1965 w 18666"/>
              <a:gd name="connsiteY0" fmla="*/ 0 h 21600"/>
              <a:gd name="connsiteX1" fmla="*/ 16615 w 18666"/>
              <a:gd name="connsiteY1" fmla="*/ 0 h 21600"/>
              <a:gd name="connsiteX2" fmla="*/ 18666 w 18666"/>
              <a:gd name="connsiteY2" fmla="*/ 10800 h 21600"/>
              <a:gd name="connsiteX3" fmla="*/ 16615 w 18666"/>
              <a:gd name="connsiteY3" fmla="*/ 21600 h 21600"/>
              <a:gd name="connsiteX4" fmla="*/ 1965 w 18666"/>
              <a:gd name="connsiteY4" fmla="*/ 21600 h 21600"/>
              <a:gd name="connsiteX5" fmla="*/ 20 w 18666"/>
              <a:gd name="connsiteY5" fmla="*/ 9688 h 21600"/>
              <a:gd name="connsiteX6" fmla="*/ 1965 w 18666"/>
              <a:gd name="connsiteY6" fmla="*/ 0 h 21600"/>
              <a:gd name="connsiteX0" fmla="*/ 1947 w 18648"/>
              <a:gd name="connsiteY0" fmla="*/ 0 h 21600"/>
              <a:gd name="connsiteX1" fmla="*/ 16597 w 18648"/>
              <a:gd name="connsiteY1" fmla="*/ 0 h 21600"/>
              <a:gd name="connsiteX2" fmla="*/ 18648 w 18648"/>
              <a:gd name="connsiteY2" fmla="*/ 10800 h 21600"/>
              <a:gd name="connsiteX3" fmla="*/ 16597 w 18648"/>
              <a:gd name="connsiteY3" fmla="*/ 21600 h 21600"/>
              <a:gd name="connsiteX4" fmla="*/ 1947 w 18648"/>
              <a:gd name="connsiteY4" fmla="*/ 21600 h 21600"/>
              <a:gd name="connsiteX5" fmla="*/ 2 w 18648"/>
              <a:gd name="connsiteY5" fmla="*/ 9688 h 21600"/>
              <a:gd name="connsiteX6" fmla="*/ 1947 w 18648"/>
              <a:gd name="connsiteY6" fmla="*/ 0 h 21600"/>
              <a:gd name="connsiteX0" fmla="*/ 1900 w 18601"/>
              <a:gd name="connsiteY0" fmla="*/ 0 h 21600"/>
              <a:gd name="connsiteX1" fmla="*/ 16550 w 18601"/>
              <a:gd name="connsiteY1" fmla="*/ 0 h 21600"/>
              <a:gd name="connsiteX2" fmla="*/ 18601 w 18601"/>
              <a:gd name="connsiteY2" fmla="*/ 10800 h 21600"/>
              <a:gd name="connsiteX3" fmla="*/ 16550 w 18601"/>
              <a:gd name="connsiteY3" fmla="*/ 21600 h 21600"/>
              <a:gd name="connsiteX4" fmla="*/ 1900 w 18601"/>
              <a:gd name="connsiteY4" fmla="*/ 21600 h 21600"/>
              <a:gd name="connsiteX5" fmla="*/ 3 w 18601"/>
              <a:gd name="connsiteY5" fmla="*/ 10777 h 21600"/>
              <a:gd name="connsiteX6" fmla="*/ 1900 w 18601"/>
              <a:gd name="connsiteY6" fmla="*/ 0 h 21600"/>
              <a:gd name="connsiteX0" fmla="*/ 1900 w 18601"/>
              <a:gd name="connsiteY0" fmla="*/ 0 h 21600"/>
              <a:gd name="connsiteX1" fmla="*/ 16550 w 18601"/>
              <a:gd name="connsiteY1" fmla="*/ 0 h 21600"/>
              <a:gd name="connsiteX2" fmla="*/ 18601 w 18601"/>
              <a:gd name="connsiteY2" fmla="*/ 10800 h 21600"/>
              <a:gd name="connsiteX3" fmla="*/ 16550 w 18601"/>
              <a:gd name="connsiteY3" fmla="*/ 21600 h 21600"/>
              <a:gd name="connsiteX4" fmla="*/ 1900 w 18601"/>
              <a:gd name="connsiteY4" fmla="*/ 21600 h 21600"/>
              <a:gd name="connsiteX5" fmla="*/ 3 w 18601"/>
              <a:gd name="connsiteY5" fmla="*/ 9552 h 21600"/>
              <a:gd name="connsiteX6" fmla="*/ 1900 w 18601"/>
              <a:gd name="connsiteY6" fmla="*/ 0 h 21600"/>
              <a:gd name="connsiteX0" fmla="*/ 1900 w 18601"/>
              <a:gd name="connsiteY0" fmla="*/ 0 h 21600"/>
              <a:gd name="connsiteX1" fmla="*/ 16550 w 18601"/>
              <a:gd name="connsiteY1" fmla="*/ 0 h 21600"/>
              <a:gd name="connsiteX2" fmla="*/ 18601 w 18601"/>
              <a:gd name="connsiteY2" fmla="*/ 10800 h 21600"/>
              <a:gd name="connsiteX3" fmla="*/ 16550 w 18601"/>
              <a:gd name="connsiteY3" fmla="*/ 21600 h 21600"/>
              <a:gd name="connsiteX4" fmla="*/ 1900 w 18601"/>
              <a:gd name="connsiteY4" fmla="*/ 21600 h 21600"/>
              <a:gd name="connsiteX5" fmla="*/ 3 w 18601"/>
              <a:gd name="connsiteY5" fmla="*/ 9552 h 21600"/>
              <a:gd name="connsiteX6" fmla="*/ 1900 w 18601"/>
              <a:gd name="connsiteY6" fmla="*/ 0 h 21600"/>
              <a:gd name="connsiteX0" fmla="*/ 1900 w 18601"/>
              <a:gd name="connsiteY0" fmla="*/ 0 h 21600"/>
              <a:gd name="connsiteX1" fmla="*/ 16550 w 18601"/>
              <a:gd name="connsiteY1" fmla="*/ 0 h 21600"/>
              <a:gd name="connsiteX2" fmla="*/ 18601 w 18601"/>
              <a:gd name="connsiteY2" fmla="*/ 10800 h 21600"/>
              <a:gd name="connsiteX3" fmla="*/ 16550 w 18601"/>
              <a:gd name="connsiteY3" fmla="*/ 21600 h 21600"/>
              <a:gd name="connsiteX4" fmla="*/ 1900 w 18601"/>
              <a:gd name="connsiteY4" fmla="*/ 21600 h 21600"/>
              <a:gd name="connsiteX5" fmla="*/ 3 w 18601"/>
              <a:gd name="connsiteY5" fmla="*/ 9552 h 21600"/>
              <a:gd name="connsiteX6" fmla="*/ 1900 w 18601"/>
              <a:gd name="connsiteY6" fmla="*/ 0 h 21600"/>
              <a:gd name="connsiteX0" fmla="*/ 1900 w 18601"/>
              <a:gd name="connsiteY0" fmla="*/ 0 h 21600"/>
              <a:gd name="connsiteX1" fmla="*/ 16550 w 18601"/>
              <a:gd name="connsiteY1" fmla="*/ 0 h 21600"/>
              <a:gd name="connsiteX2" fmla="*/ 18601 w 18601"/>
              <a:gd name="connsiteY2" fmla="*/ 10800 h 21600"/>
              <a:gd name="connsiteX3" fmla="*/ 16550 w 18601"/>
              <a:gd name="connsiteY3" fmla="*/ 21600 h 21600"/>
              <a:gd name="connsiteX4" fmla="*/ 1900 w 18601"/>
              <a:gd name="connsiteY4" fmla="*/ 21600 h 21600"/>
              <a:gd name="connsiteX5" fmla="*/ 3 w 18601"/>
              <a:gd name="connsiteY5" fmla="*/ 9552 h 21600"/>
              <a:gd name="connsiteX6" fmla="*/ 1900 w 18601"/>
              <a:gd name="connsiteY6" fmla="*/ 0 h 21600"/>
              <a:gd name="connsiteX0" fmla="*/ 1853 w 18554"/>
              <a:gd name="connsiteY0" fmla="*/ 0 h 21600"/>
              <a:gd name="connsiteX1" fmla="*/ 16503 w 18554"/>
              <a:gd name="connsiteY1" fmla="*/ 0 h 21600"/>
              <a:gd name="connsiteX2" fmla="*/ 18554 w 18554"/>
              <a:gd name="connsiteY2" fmla="*/ 10800 h 21600"/>
              <a:gd name="connsiteX3" fmla="*/ 16503 w 18554"/>
              <a:gd name="connsiteY3" fmla="*/ 21600 h 21600"/>
              <a:gd name="connsiteX4" fmla="*/ 1853 w 18554"/>
              <a:gd name="connsiteY4" fmla="*/ 21600 h 21600"/>
              <a:gd name="connsiteX5" fmla="*/ 6 w 18554"/>
              <a:gd name="connsiteY5" fmla="*/ 10211 h 21600"/>
              <a:gd name="connsiteX6" fmla="*/ 1853 w 18554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54" h="21600">
                <a:moveTo>
                  <a:pt x="1853" y="0"/>
                </a:moveTo>
                <a:lnTo>
                  <a:pt x="16503" y="0"/>
                </a:lnTo>
                <a:cubicBezTo>
                  <a:pt x="18422" y="0"/>
                  <a:pt x="18554" y="4835"/>
                  <a:pt x="18554" y="10800"/>
                </a:cubicBezTo>
                <a:cubicBezTo>
                  <a:pt x="18554" y="16765"/>
                  <a:pt x="18422" y="21600"/>
                  <a:pt x="16503" y="21600"/>
                </a:cubicBezTo>
                <a:lnTo>
                  <a:pt x="1853" y="21600"/>
                </a:lnTo>
                <a:cubicBezTo>
                  <a:pt x="-66" y="21600"/>
                  <a:pt x="-15" y="14406"/>
                  <a:pt x="6" y="10211"/>
                </a:cubicBezTo>
                <a:cubicBezTo>
                  <a:pt x="27" y="6016"/>
                  <a:pt x="-66" y="0"/>
                  <a:pt x="1853" y="0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DD276F-B096-4097-B12B-D225C7704D3B}"/>
              </a:ext>
            </a:extLst>
          </p:cNvPr>
          <p:cNvSpPr txBox="1"/>
          <p:nvPr/>
        </p:nvSpPr>
        <p:spPr>
          <a:xfrm>
            <a:off x="1255980" y="2478666"/>
            <a:ext cx="5530900" cy="2791342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Ydych chi’n bwriadu cofrestru i bleidleisio cyn i chi droi'n 16 oed? Pam/pam ddim?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Beth allai eich atal chi neu’ch ffrindiau rhag cofrestru i bleidleisio? 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y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Dewch o hyd i bartner newydd a chasglu cymaint o wybodaeth ag y gallwch</a:t>
            </a:r>
            <a:endParaRPr lang="en-GB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phic 2" descr="Magnifying glass with solid fill">
            <a:extLst>
              <a:ext uri="{FF2B5EF4-FFF2-40B4-BE49-F238E27FC236}">
                <a16:creationId xmlns:a16="http://schemas.microsoft.com/office/drawing/2014/main" id="{707BA419-6832-D509-60F8-87DC657AB1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5395" y="1606480"/>
            <a:ext cx="560585" cy="5605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351D6D4-96DD-4938-EDC1-A1FC39E14EDE}"/>
              </a:ext>
            </a:extLst>
          </p:cNvPr>
          <p:cNvSpPr/>
          <p:nvPr/>
        </p:nvSpPr>
        <p:spPr>
          <a:xfrm>
            <a:off x="-11575" y="151920"/>
            <a:ext cx="12192000" cy="107273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10">
            <a:extLst>
              <a:ext uri="{FF2B5EF4-FFF2-40B4-BE49-F238E27FC236}">
                <a16:creationId xmlns:a16="http://schemas.microsoft.com/office/drawing/2014/main" id="{CBE74D94-0A88-26F6-9E65-B7F1BD45D754}"/>
              </a:ext>
            </a:extLst>
          </p:cNvPr>
          <p:cNvSpPr txBox="1">
            <a:spLocks/>
          </p:cNvSpPr>
          <p:nvPr/>
        </p:nvSpPr>
        <p:spPr>
          <a:xfrm>
            <a:off x="407931" y="425861"/>
            <a:ext cx="7689574" cy="7692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3600" b="1" dirty="0">
                <a:latin typeface="Arial" panose="020B0604020202020204" pitchFamily="34" charset="0"/>
                <a:cs typeface="Arial" panose="020B0604020202020204" pitchFamily="34" charset="0"/>
              </a:rPr>
              <a:t>Ymchwil Ymgyrchu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1ED767-5997-33C7-D068-6CF9FB5D01BE}"/>
              </a:ext>
            </a:extLst>
          </p:cNvPr>
          <p:cNvSpPr txBox="1"/>
          <p:nvPr/>
        </p:nvSpPr>
        <p:spPr>
          <a:xfrm>
            <a:off x="1255981" y="1683384"/>
            <a:ext cx="10514554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Beth yw'r rhwystrau sy'n atal pobl ifanc rhag pleidleisio? Mewn parau, cyfwelwch â’ch gilydd i gael gwybod.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Graphic 10" descr="Chat with solid fill">
            <a:extLst>
              <a:ext uri="{FF2B5EF4-FFF2-40B4-BE49-F238E27FC236}">
                <a16:creationId xmlns:a16="http://schemas.microsoft.com/office/drawing/2014/main" id="{24E718BC-774E-A07A-F6B2-6997DF598D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40011" y="2323565"/>
            <a:ext cx="914400" cy="914400"/>
          </a:xfrm>
          <a:prstGeom prst="rect">
            <a:avLst/>
          </a:prstGeom>
        </p:spPr>
      </p:pic>
      <p:pic>
        <p:nvPicPr>
          <p:cNvPr id="25" name="Picture 24" descr="Shape&#10;&#10;Description automatically generated with medium confidence">
            <a:extLst>
              <a:ext uri="{FF2B5EF4-FFF2-40B4-BE49-F238E27FC236}">
                <a16:creationId xmlns:a16="http://schemas.microsoft.com/office/drawing/2014/main" id="{50DEA7E5-3C66-CB8A-0CB8-B63A195FD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661" y="2905307"/>
            <a:ext cx="2769099" cy="204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743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screenshot, font, design&#10;&#10;Description automatically generated">
            <a:extLst>
              <a:ext uri="{FF2B5EF4-FFF2-40B4-BE49-F238E27FC236}">
                <a16:creationId xmlns:a16="http://schemas.microsoft.com/office/drawing/2014/main" id="{595F47F3-50A1-5E04-2464-E197BDD726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39" y="1506843"/>
            <a:ext cx="11420655" cy="369491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4CF0165-73D1-98A9-0A3C-18D4E75D3B80}"/>
              </a:ext>
            </a:extLst>
          </p:cNvPr>
          <p:cNvSpPr/>
          <p:nvPr/>
        </p:nvSpPr>
        <p:spPr>
          <a:xfrm>
            <a:off x="0" y="252053"/>
            <a:ext cx="12192000" cy="107273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10">
            <a:extLst>
              <a:ext uri="{FF2B5EF4-FFF2-40B4-BE49-F238E27FC236}">
                <a16:creationId xmlns:a16="http://schemas.microsoft.com/office/drawing/2014/main" id="{658BB4A3-0BBF-CB1E-D941-6F9A61C35050}"/>
              </a:ext>
            </a:extLst>
          </p:cNvPr>
          <p:cNvSpPr txBox="1">
            <a:spLocks/>
          </p:cNvSpPr>
          <p:nvPr/>
        </p:nvSpPr>
        <p:spPr>
          <a:xfrm>
            <a:off x="423146" y="434105"/>
            <a:ext cx="7689574" cy="10933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3600" b="1" dirty="0">
                <a:latin typeface="Arial" panose="020B0604020202020204" pitchFamily="34" charset="0"/>
                <a:cs typeface="Arial" panose="020B0604020202020204" pitchFamily="34" charset="0"/>
              </a:rPr>
              <a:t>Cynllunio ymgyrchoedd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7EB7515-FBE9-9D1B-AB8F-1D8A2F819D68}"/>
              </a:ext>
            </a:extLst>
          </p:cNvPr>
          <p:cNvSpPr txBox="1">
            <a:spLocks/>
          </p:cNvSpPr>
          <p:nvPr/>
        </p:nvSpPr>
        <p:spPr>
          <a:xfrm>
            <a:off x="1772227" y="2239483"/>
            <a:ext cx="10322560" cy="22502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200000"/>
              </a:lnSpc>
            </a:pPr>
            <a:r>
              <a:rPr lang="cy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Ymunwch â thimau ymgyrchu </a:t>
            </a:r>
          </a:p>
          <a:p>
            <a:pPr algn="l">
              <a:lnSpc>
                <a:spcPct val="200000"/>
              </a:lnSpc>
            </a:pPr>
            <a:r>
              <a:rPr lang="cy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Rhannwch eich canfyddiadau</a:t>
            </a:r>
            <a:endParaRPr lang="en-GB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200000"/>
              </a:lnSpc>
            </a:pPr>
            <a:r>
              <a:rPr lang="cy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Defnyddiwch eich canfyddiadau i greu neges allweddol ar gyfer eich ymgyrch</a:t>
            </a:r>
          </a:p>
          <a:p>
            <a:pPr algn="l">
              <a:lnSpc>
                <a:spcPct val="200000"/>
              </a:lnSpc>
            </a:pPr>
            <a:r>
              <a:rPr lang="cy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Cynlluniwch weithgareddau rydych chi'n meddwl fydd yn annog pobl ifanc i gofrestru i bleidleisio</a:t>
            </a:r>
            <a:endParaRPr lang="en-GB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874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106BD0A-4887-FA38-1F62-3FDACDCA2177}"/>
              </a:ext>
            </a:extLst>
          </p:cNvPr>
          <p:cNvSpPr/>
          <p:nvPr/>
        </p:nvSpPr>
        <p:spPr>
          <a:xfrm>
            <a:off x="0" y="252053"/>
            <a:ext cx="12192000" cy="107273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10">
            <a:extLst>
              <a:ext uri="{FF2B5EF4-FFF2-40B4-BE49-F238E27FC236}">
                <a16:creationId xmlns:a16="http://schemas.microsoft.com/office/drawing/2014/main" id="{E0AC25E8-5487-B044-603F-DBDC47E7F996}"/>
              </a:ext>
            </a:extLst>
          </p:cNvPr>
          <p:cNvSpPr txBox="1">
            <a:spLocks/>
          </p:cNvSpPr>
          <p:nvPr/>
        </p:nvSpPr>
        <p:spPr>
          <a:xfrm>
            <a:off x="423146" y="434105"/>
            <a:ext cx="7689574" cy="10933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800"/>
              </a:spcAft>
            </a:pPr>
            <a:r>
              <a:rPr lang="cy-GB" sz="3600" b="1" dirty="0">
                <a:latin typeface="Arial" panose="020B0604020202020204" pitchFamily="34" charset="0"/>
                <a:cs typeface="Arial" panose="020B0604020202020204" pitchFamily="34" charset="0"/>
              </a:rPr>
              <a:t>Rhannwch eich syniadau…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68396A-5173-80B6-C0A4-893540FE1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509" y="1506843"/>
            <a:ext cx="3368891" cy="362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875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D527D5FF-9CF3-C5E3-9E0B-9A076E0ABD34}"/>
              </a:ext>
            </a:extLst>
          </p:cNvPr>
          <p:cNvSpPr txBox="1"/>
          <p:nvPr/>
        </p:nvSpPr>
        <p:spPr>
          <a:xfrm>
            <a:off x="0" y="1045465"/>
            <a:ext cx="12192000" cy="95410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1">
              <a:defRPr/>
            </a:pPr>
            <a:r>
              <a:rPr lang="cy-GB" sz="2800" b="1" dirty="0">
                <a:solidFill>
                  <a:prstClr val="black"/>
                </a:solidFill>
                <a:highlight>
                  <a:srgbClr val="FFFF00"/>
                </a:highlight>
                <a:latin typeface="Calibri" panose="020F0502020204030204"/>
                <a:cs typeface="Arial" panose="020B0604020202020204" pitchFamily="34" charset="0"/>
              </a:rPr>
              <a:t>Dewisol</a:t>
            </a:r>
            <a:endParaRPr lang="en-GB" sz="2800" b="1" dirty="0">
              <a:solidFill>
                <a:prstClr val="black"/>
              </a:solidFill>
              <a:highlight>
                <a:srgbClr val="FFFF00"/>
              </a:highlight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5517A5D1-C9AA-371C-C4B9-03B867786FBF}"/>
              </a:ext>
            </a:extLst>
          </p:cNvPr>
          <p:cNvSpPr/>
          <p:nvPr/>
        </p:nvSpPr>
        <p:spPr>
          <a:xfrm>
            <a:off x="243021" y="372541"/>
            <a:ext cx="1992179" cy="672924"/>
          </a:xfrm>
          <a:prstGeom prst="wedgeRoundRectCallout">
            <a:avLst>
              <a:gd name="adj1" fmla="val -23799"/>
              <a:gd name="adj2" fmla="val 84075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cy-GB" sz="2400" b="1" dirty="0">
                <a:solidFill>
                  <a:prstClr val="white"/>
                </a:solidFill>
                <a:latin typeface="Calibri" panose="020F0502020204030204"/>
              </a:rPr>
              <a:t>Y wers nesaf: </a:t>
            </a:r>
            <a:endParaRPr lang="en-GB" sz="24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C436F3-A658-A3DE-EB10-95E41E4F7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2055" y="2073714"/>
            <a:ext cx="3148600" cy="3390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05730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867</Words>
  <Application>Microsoft Office PowerPoint</Application>
  <PresentationFormat>Widescreen</PresentationFormat>
  <Paragraphs>90</Paragraphs>
  <Slides>8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Montserrat</vt:lpstr>
      <vt:lpstr>Times New Roman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Abdalla, Selma</dc:creator>
  <cp:lastModifiedBy>Abdalla, Selma</cp:lastModifiedBy>
  <cp:revision>2</cp:revision>
  <dcterms:created xsi:type="dcterms:W3CDTF">2023-05-09T09:14:38Z</dcterms:created>
  <dcterms:modified xsi:type="dcterms:W3CDTF">2023-07-04T16:26:00Z</dcterms:modified>
</cp:coreProperties>
</file>